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7"/>
  </p:notesMasterIdLst>
  <p:sldIdLst>
    <p:sldId id="628" r:id="rId2"/>
    <p:sldId id="629" r:id="rId3"/>
    <p:sldId id="630" r:id="rId4"/>
    <p:sldId id="631" r:id="rId5"/>
    <p:sldId id="632" r:id="rId6"/>
    <p:sldId id="633" r:id="rId7"/>
    <p:sldId id="634" r:id="rId8"/>
    <p:sldId id="635" r:id="rId9"/>
    <p:sldId id="636" r:id="rId10"/>
    <p:sldId id="637" r:id="rId11"/>
    <p:sldId id="638" r:id="rId12"/>
    <p:sldId id="639" r:id="rId13"/>
    <p:sldId id="640" r:id="rId14"/>
    <p:sldId id="641" r:id="rId15"/>
    <p:sldId id="642" r:id="rId16"/>
    <p:sldId id="643" r:id="rId17"/>
    <p:sldId id="644" r:id="rId18"/>
    <p:sldId id="645" r:id="rId19"/>
    <p:sldId id="646" r:id="rId20"/>
    <p:sldId id="647" r:id="rId21"/>
    <p:sldId id="648" r:id="rId22"/>
    <p:sldId id="649" r:id="rId23"/>
    <p:sldId id="650" r:id="rId24"/>
    <p:sldId id="651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59" r:id="rId33"/>
    <p:sldId id="660" r:id="rId34"/>
    <p:sldId id="661" r:id="rId35"/>
    <p:sldId id="662" r:id="rId36"/>
    <p:sldId id="663" r:id="rId37"/>
    <p:sldId id="664" r:id="rId38"/>
    <p:sldId id="665" r:id="rId39"/>
    <p:sldId id="666" r:id="rId40"/>
    <p:sldId id="667" r:id="rId41"/>
    <p:sldId id="668" r:id="rId42"/>
    <p:sldId id="669" r:id="rId43"/>
    <p:sldId id="670" r:id="rId44"/>
    <p:sldId id="671" r:id="rId45"/>
    <p:sldId id="672" r:id="rId46"/>
    <p:sldId id="673" r:id="rId47"/>
    <p:sldId id="674" r:id="rId48"/>
    <p:sldId id="675" r:id="rId49"/>
    <p:sldId id="676" r:id="rId50"/>
    <p:sldId id="677" r:id="rId51"/>
    <p:sldId id="678" r:id="rId52"/>
    <p:sldId id="679" r:id="rId53"/>
    <p:sldId id="680" r:id="rId54"/>
    <p:sldId id="681" r:id="rId55"/>
    <p:sldId id="682" r:id="rId56"/>
    <p:sldId id="683" r:id="rId57"/>
    <p:sldId id="684" r:id="rId58"/>
    <p:sldId id="685" r:id="rId59"/>
    <p:sldId id="686" r:id="rId60"/>
    <p:sldId id="687" r:id="rId61"/>
    <p:sldId id="688" r:id="rId62"/>
    <p:sldId id="689" r:id="rId63"/>
    <p:sldId id="690" r:id="rId64"/>
    <p:sldId id="691" r:id="rId65"/>
    <p:sldId id="692" r:id="rId66"/>
    <p:sldId id="693" r:id="rId67"/>
    <p:sldId id="694" r:id="rId68"/>
    <p:sldId id="695" r:id="rId69"/>
    <p:sldId id="696" r:id="rId70"/>
    <p:sldId id="697" r:id="rId71"/>
    <p:sldId id="698" r:id="rId72"/>
    <p:sldId id="699" r:id="rId73"/>
    <p:sldId id="700" r:id="rId74"/>
    <p:sldId id="701" r:id="rId75"/>
    <p:sldId id="702" r:id="rId76"/>
    <p:sldId id="703" r:id="rId77"/>
    <p:sldId id="704" r:id="rId78"/>
    <p:sldId id="705" r:id="rId79"/>
    <p:sldId id="706" r:id="rId80"/>
    <p:sldId id="707" r:id="rId81"/>
    <p:sldId id="708" r:id="rId82"/>
    <p:sldId id="709" r:id="rId83"/>
    <p:sldId id="710" r:id="rId84"/>
    <p:sldId id="711" r:id="rId85"/>
    <p:sldId id="712" r:id="rId86"/>
    <p:sldId id="713" r:id="rId87"/>
    <p:sldId id="714" r:id="rId88"/>
    <p:sldId id="716" r:id="rId89"/>
    <p:sldId id="717" r:id="rId90"/>
    <p:sldId id="718" r:id="rId91"/>
    <p:sldId id="719" r:id="rId92"/>
    <p:sldId id="720" r:id="rId93"/>
    <p:sldId id="721" r:id="rId94"/>
    <p:sldId id="722" r:id="rId95"/>
    <p:sldId id="723" r:id="rId96"/>
    <p:sldId id="724" r:id="rId97"/>
    <p:sldId id="725" r:id="rId98"/>
    <p:sldId id="726" r:id="rId99"/>
    <p:sldId id="727" r:id="rId100"/>
    <p:sldId id="728" r:id="rId101"/>
    <p:sldId id="729" r:id="rId102"/>
    <p:sldId id="730" r:id="rId103"/>
    <p:sldId id="731" r:id="rId104"/>
    <p:sldId id="732" r:id="rId105"/>
    <p:sldId id="733" r:id="rId106"/>
    <p:sldId id="734" r:id="rId107"/>
    <p:sldId id="735" r:id="rId108"/>
    <p:sldId id="736" r:id="rId109"/>
    <p:sldId id="737" r:id="rId110"/>
    <p:sldId id="738" r:id="rId111"/>
    <p:sldId id="739" r:id="rId112"/>
    <p:sldId id="740" r:id="rId113"/>
    <p:sldId id="741" r:id="rId114"/>
    <p:sldId id="742" r:id="rId115"/>
    <p:sldId id="743" r:id="rId116"/>
    <p:sldId id="744" r:id="rId117"/>
    <p:sldId id="745" r:id="rId118"/>
    <p:sldId id="746" r:id="rId119"/>
    <p:sldId id="747" r:id="rId120"/>
    <p:sldId id="748" r:id="rId121"/>
    <p:sldId id="749" r:id="rId122"/>
    <p:sldId id="750" r:id="rId123"/>
    <p:sldId id="751" r:id="rId124"/>
    <p:sldId id="752" r:id="rId125"/>
    <p:sldId id="753" r:id="rId126"/>
    <p:sldId id="754" r:id="rId127"/>
    <p:sldId id="755" r:id="rId128"/>
    <p:sldId id="756" r:id="rId129"/>
    <p:sldId id="792" r:id="rId130"/>
    <p:sldId id="795" r:id="rId131"/>
    <p:sldId id="794" r:id="rId132"/>
    <p:sldId id="757" r:id="rId133"/>
    <p:sldId id="758" r:id="rId134"/>
    <p:sldId id="759" r:id="rId135"/>
    <p:sldId id="760" r:id="rId136"/>
    <p:sldId id="761" r:id="rId137"/>
    <p:sldId id="762" r:id="rId138"/>
    <p:sldId id="763" r:id="rId139"/>
    <p:sldId id="764" r:id="rId140"/>
    <p:sldId id="765" r:id="rId141"/>
    <p:sldId id="766" r:id="rId142"/>
    <p:sldId id="767" r:id="rId143"/>
    <p:sldId id="768" r:id="rId144"/>
    <p:sldId id="769" r:id="rId145"/>
    <p:sldId id="770" r:id="rId146"/>
    <p:sldId id="791" r:id="rId147"/>
    <p:sldId id="772" r:id="rId148"/>
    <p:sldId id="773" r:id="rId149"/>
    <p:sldId id="774" r:id="rId150"/>
    <p:sldId id="775" r:id="rId151"/>
    <p:sldId id="776" r:id="rId152"/>
    <p:sldId id="777" r:id="rId153"/>
    <p:sldId id="778" r:id="rId154"/>
    <p:sldId id="779" r:id="rId155"/>
    <p:sldId id="780" r:id="rId156"/>
    <p:sldId id="781" r:id="rId157"/>
    <p:sldId id="782" r:id="rId158"/>
    <p:sldId id="783" r:id="rId159"/>
    <p:sldId id="784" r:id="rId160"/>
    <p:sldId id="785" r:id="rId161"/>
    <p:sldId id="786" r:id="rId162"/>
    <p:sldId id="787" r:id="rId163"/>
    <p:sldId id="788" r:id="rId164"/>
    <p:sldId id="789" r:id="rId165"/>
    <p:sldId id="790" r:id="rId16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FF"/>
    <a:srgbClr val="AB2D05"/>
    <a:srgbClr val="CC0099"/>
    <a:srgbClr val="2D268A"/>
    <a:srgbClr val="FF0066"/>
    <a:srgbClr val="FF99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509" autoAdjust="0"/>
  </p:normalViewPr>
  <p:slideViewPr>
    <p:cSldViewPr>
      <p:cViewPr varScale="1">
        <p:scale>
          <a:sx n="109" d="100"/>
          <a:sy n="109" d="100"/>
        </p:scale>
        <p:origin x="153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FF0000"/>
                </a:solidFill>
              </a:rPr>
              <a:t>畢業校友狀態比例列表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畢業校友狀態比率列表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zh-TW" altLang="en-US"/>
                      <a:t>博士學位
</a:t>
                    </a:r>
                    <a:r>
                      <a:rPr lang="en-US" altLang="zh-TW"/>
                      <a:t>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D1-4D12-ABF4-CE4DF1F01750}"/>
                </c:ext>
              </c:extLst>
            </c:dLbl>
            <c:dLbl>
              <c:idx val="3"/>
              <c:layout>
                <c:manualLayout>
                  <c:x val="-0.14914925483071051"/>
                  <c:y val="8.19812841259174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D1-4D12-ABF4-CE4DF1F0175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工作表1!$A$2:$A$11</c:f>
              <c:strCache>
                <c:ptCount val="10"/>
                <c:pt idx="0">
                  <c:v>博士學位</c:v>
                </c:pt>
                <c:pt idx="1">
                  <c:v>碩士、大學</c:v>
                </c:pt>
                <c:pt idx="2">
                  <c:v>佛研所</c:v>
                </c:pt>
                <c:pt idx="3">
                  <c:v>寺院住持領眾</c:v>
                </c:pt>
                <c:pt idx="4">
                  <c:v>教職</c:v>
                </c:pt>
                <c:pt idx="5">
                  <c:v>留校任職</c:v>
                </c:pt>
                <c:pt idx="6">
                  <c:v>常住寺院領職 </c:v>
                </c:pt>
                <c:pt idx="7">
                  <c:v>弘化</c:v>
                </c:pt>
                <c:pt idx="8">
                  <c:v>精舍自修</c:v>
                </c:pt>
                <c:pt idx="9">
                  <c:v>專修道塲</c:v>
                </c:pt>
              </c:strCache>
            </c:strRef>
          </c:cat>
          <c:val>
            <c:numRef>
              <c:f>工作表1!$B$2:$B$11</c:f>
              <c:numCache>
                <c:formatCode>0.00%</c:formatCode>
                <c:ptCount val="10"/>
                <c:pt idx="0">
                  <c:v>3.5000000000000038E-2</c:v>
                </c:pt>
                <c:pt idx="1">
                  <c:v>5.0000000000000044E-2</c:v>
                </c:pt>
                <c:pt idx="2" formatCode="0%">
                  <c:v>0.1</c:v>
                </c:pt>
                <c:pt idx="3" formatCode="0%">
                  <c:v>9.0000000000000066E-2</c:v>
                </c:pt>
                <c:pt idx="4" formatCode="0%">
                  <c:v>7.0000000000000034E-2</c:v>
                </c:pt>
                <c:pt idx="5" formatCode="0%">
                  <c:v>5.0000000000000044E-2</c:v>
                </c:pt>
                <c:pt idx="6" formatCode="0%">
                  <c:v>0.4</c:v>
                </c:pt>
                <c:pt idx="7" formatCode="0%">
                  <c:v>0.30000000000000027</c:v>
                </c:pt>
                <c:pt idx="8" formatCode="0%">
                  <c:v>5.0000000000000044E-2</c:v>
                </c:pt>
                <c:pt idx="9" formatCode="0%">
                  <c:v>4.0000000000000042E-2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D1-4D12-ABF4-CE4DF1F01750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欄1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工作表1!$A$2:$A$11</c:f>
              <c:strCache>
                <c:ptCount val="10"/>
                <c:pt idx="0">
                  <c:v>博士學位</c:v>
                </c:pt>
                <c:pt idx="1">
                  <c:v>碩士、大學</c:v>
                </c:pt>
                <c:pt idx="2">
                  <c:v>佛研所</c:v>
                </c:pt>
                <c:pt idx="3">
                  <c:v>寺院住持領眾</c:v>
                </c:pt>
                <c:pt idx="4">
                  <c:v>教職</c:v>
                </c:pt>
                <c:pt idx="5">
                  <c:v>留校任職</c:v>
                </c:pt>
                <c:pt idx="6">
                  <c:v>常住寺院領職 </c:v>
                </c:pt>
                <c:pt idx="7">
                  <c:v>弘化</c:v>
                </c:pt>
                <c:pt idx="8">
                  <c:v>精舍自修</c:v>
                </c:pt>
                <c:pt idx="9">
                  <c:v>專修道塲</c:v>
                </c:pt>
              </c:strCache>
            </c:strRef>
          </c:cat>
          <c:val>
            <c:numRef>
              <c:f>工作表1!$C$2:$C$11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3-7DD1-4D12-ABF4-CE4DF1F0175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7BA20-0E5E-468E-BE27-FE7FBBA229A9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91E3C2AE-28CC-4612-82C6-E5E0368404C9}">
      <dgm:prSet custT="1"/>
      <dgm:spPr/>
      <dgm:t>
        <a:bodyPr/>
        <a:lstStyle/>
        <a:p>
          <a:pPr rtl="0"/>
          <a:r>
            <a:rPr lang="en-US" sz="3000" b="1" dirty="0">
              <a:solidFill>
                <a:schemeClr val="bg1"/>
              </a:solidFill>
              <a:latin typeface="+mj-ea"/>
              <a:ea typeface="+mj-ea"/>
            </a:rPr>
            <a:t>1948</a:t>
          </a:r>
          <a:r>
            <a:rPr lang="zh-TW" sz="3000" b="1" dirty="0">
              <a:solidFill>
                <a:schemeClr val="bg1"/>
              </a:solidFill>
              <a:latin typeface="+mj-ea"/>
              <a:ea typeface="+mj-ea"/>
            </a:rPr>
            <a:t>年</a:t>
          </a:r>
          <a:r>
            <a:rPr lang="zh-TW" sz="3000" b="1" dirty="0">
              <a:solidFill>
                <a:schemeClr val="tx1"/>
              </a:solidFill>
              <a:latin typeface="+mj-ea"/>
              <a:ea typeface="+mj-ea"/>
            </a:rPr>
            <a:t>，圓光禪寺開山住持</a:t>
          </a:r>
          <a:r>
            <a:rPr lang="zh-TW" sz="3000" b="1" baseline="30000" dirty="0">
              <a:solidFill>
                <a:schemeClr val="tx1"/>
              </a:solidFill>
              <a:latin typeface="+mj-ea"/>
              <a:ea typeface="+mj-ea"/>
            </a:rPr>
            <a:t>上</a:t>
          </a:r>
          <a:r>
            <a:rPr lang="zh-TW" sz="3000" b="1" dirty="0">
              <a:solidFill>
                <a:schemeClr val="tx1"/>
              </a:solidFill>
              <a:latin typeface="+mj-ea"/>
              <a:ea typeface="+mj-ea"/>
            </a:rPr>
            <a:t>妙</a:t>
          </a:r>
          <a:r>
            <a:rPr lang="zh-TW" sz="3000" b="1" baseline="30000" dirty="0">
              <a:solidFill>
                <a:schemeClr val="tx1"/>
              </a:solidFill>
              <a:latin typeface="+mj-ea"/>
              <a:ea typeface="+mj-ea"/>
            </a:rPr>
            <a:t>下</a:t>
          </a:r>
          <a:r>
            <a:rPr lang="zh-TW" sz="3000" b="1" dirty="0">
              <a:solidFill>
                <a:schemeClr val="tx1"/>
              </a:solidFill>
              <a:latin typeface="+mj-ea"/>
              <a:ea typeface="+mj-ea"/>
            </a:rPr>
            <a:t>果老和尚於寺內創立台灣最早的</a:t>
          </a:r>
          <a:r>
            <a:rPr lang="en-US" sz="3000" b="1" dirty="0">
              <a:solidFill>
                <a:schemeClr val="tx1"/>
              </a:solidFill>
              <a:latin typeface="+mj-ea"/>
              <a:ea typeface="+mj-ea"/>
            </a:rPr>
            <a:t>“</a:t>
          </a:r>
          <a:r>
            <a:rPr lang="zh-TW" sz="3000" b="1" dirty="0">
              <a:solidFill>
                <a:schemeClr val="tx1"/>
              </a:solidFill>
              <a:latin typeface="+mj-ea"/>
              <a:ea typeface="+mj-ea"/>
            </a:rPr>
            <a:t>台灣佛學院</a:t>
          </a:r>
          <a:r>
            <a:rPr lang="en-US" sz="3000" dirty="0"/>
            <a:t>”</a:t>
          </a:r>
          <a:endParaRPr lang="zh-TW" sz="3000" dirty="0"/>
        </a:p>
      </dgm:t>
    </dgm:pt>
    <dgm:pt modelId="{020B2FE2-7FE0-4DDD-A680-0E1B27087573}" type="parTrans" cxnId="{79E48409-9AA3-478E-9B53-A4A67EC3154D}">
      <dgm:prSet/>
      <dgm:spPr/>
      <dgm:t>
        <a:bodyPr/>
        <a:lstStyle/>
        <a:p>
          <a:endParaRPr lang="zh-TW" altLang="en-US"/>
        </a:p>
      </dgm:t>
    </dgm:pt>
    <dgm:pt modelId="{2C520AB7-FCFA-4400-9C7B-D6C3324060E6}" type="sibTrans" cxnId="{79E48409-9AA3-478E-9B53-A4A67EC3154D}">
      <dgm:prSet/>
      <dgm:spPr/>
      <dgm:t>
        <a:bodyPr/>
        <a:lstStyle/>
        <a:p>
          <a:endParaRPr lang="zh-TW" altLang="en-US"/>
        </a:p>
      </dgm:t>
    </dgm:pt>
    <dgm:pt modelId="{D2063976-A7B0-4112-B944-6963BA315945}">
      <dgm:prSet custT="1"/>
      <dgm:spPr/>
      <dgm:t>
        <a:bodyPr/>
        <a:lstStyle/>
        <a:p>
          <a:pPr rtl="0"/>
          <a:r>
            <a:rPr lang="zh-TW" altLang="en-US" sz="2800" b="1" dirty="0">
              <a:solidFill>
                <a:srgbClr val="FF0000"/>
              </a:solidFill>
            </a:rPr>
            <a:t>半年後因世局未靖、物資短缺、經濟拮据等困境而停辦</a:t>
          </a:r>
          <a:r>
            <a:rPr lang="zh-TW" altLang="en-US" sz="2600" dirty="0"/>
            <a:t>。</a:t>
          </a:r>
        </a:p>
      </dgm:t>
    </dgm:pt>
    <dgm:pt modelId="{9C257C8F-95D9-4AAC-B291-E27D9824F82C}" type="parTrans" cxnId="{304A1957-D08C-4E86-92DC-9869E3B72198}">
      <dgm:prSet/>
      <dgm:spPr/>
      <dgm:t>
        <a:bodyPr/>
        <a:lstStyle/>
        <a:p>
          <a:endParaRPr lang="zh-TW" altLang="en-US"/>
        </a:p>
      </dgm:t>
    </dgm:pt>
    <dgm:pt modelId="{76D6EB6D-DCB2-4179-B7DD-AFA448393F06}" type="sibTrans" cxnId="{304A1957-D08C-4E86-92DC-9869E3B72198}">
      <dgm:prSet/>
      <dgm:spPr/>
      <dgm:t>
        <a:bodyPr/>
        <a:lstStyle/>
        <a:p>
          <a:endParaRPr lang="zh-TW" altLang="en-US"/>
        </a:p>
      </dgm:t>
    </dgm:pt>
    <dgm:pt modelId="{269F96B8-379F-4C13-B497-4EE875CFB7C8}" type="pres">
      <dgm:prSet presAssocID="{9DA7BA20-0E5E-468E-BE27-FE7FBBA229A9}" presName="cycle" presStyleCnt="0">
        <dgm:presLayoutVars>
          <dgm:dir/>
          <dgm:resizeHandles val="exact"/>
        </dgm:presLayoutVars>
      </dgm:prSet>
      <dgm:spPr/>
    </dgm:pt>
    <dgm:pt modelId="{5E820803-D216-4057-A3EE-E0F4714A92FA}" type="pres">
      <dgm:prSet presAssocID="{91E3C2AE-28CC-4612-82C6-E5E0368404C9}" presName="node" presStyleLbl="node1" presStyleIdx="0" presStyleCnt="2" custScaleX="118282" custScaleY="149099">
        <dgm:presLayoutVars>
          <dgm:bulletEnabled val="1"/>
        </dgm:presLayoutVars>
      </dgm:prSet>
      <dgm:spPr/>
    </dgm:pt>
    <dgm:pt modelId="{2E9698CD-1306-463E-8799-6F07CFCC20A1}" type="pres">
      <dgm:prSet presAssocID="{91E3C2AE-28CC-4612-82C6-E5E0368404C9}" presName="spNode" presStyleCnt="0"/>
      <dgm:spPr/>
    </dgm:pt>
    <dgm:pt modelId="{FE02754A-6710-4BF7-B8B8-905B6D09A462}" type="pres">
      <dgm:prSet presAssocID="{2C520AB7-FCFA-4400-9C7B-D6C3324060E6}" presName="sibTrans" presStyleLbl="sibTrans1D1" presStyleIdx="0" presStyleCnt="2"/>
      <dgm:spPr/>
    </dgm:pt>
    <dgm:pt modelId="{BE57A278-6D87-4E10-A8A1-245E7112701D}" type="pres">
      <dgm:prSet presAssocID="{D2063976-A7B0-4112-B944-6963BA315945}" presName="node" presStyleLbl="node1" presStyleIdx="1" presStyleCnt="2" custScaleX="96802">
        <dgm:presLayoutVars>
          <dgm:bulletEnabled val="1"/>
        </dgm:presLayoutVars>
      </dgm:prSet>
      <dgm:spPr/>
    </dgm:pt>
    <dgm:pt modelId="{2C7E1D83-AB2F-48DF-8D15-217779BB22B8}" type="pres">
      <dgm:prSet presAssocID="{D2063976-A7B0-4112-B944-6963BA315945}" presName="spNode" presStyleCnt="0"/>
      <dgm:spPr/>
    </dgm:pt>
    <dgm:pt modelId="{069CA7D8-583F-49C2-9BC2-DFFD8F64C179}" type="pres">
      <dgm:prSet presAssocID="{76D6EB6D-DCB2-4179-B7DD-AFA448393F06}" presName="sibTrans" presStyleLbl="sibTrans1D1" presStyleIdx="1" presStyleCnt="2"/>
      <dgm:spPr/>
    </dgm:pt>
  </dgm:ptLst>
  <dgm:cxnLst>
    <dgm:cxn modelId="{F0F9AC00-3DF8-4014-8635-34CFB69E7F8B}" type="presOf" srcId="{91E3C2AE-28CC-4612-82C6-E5E0368404C9}" destId="{5E820803-D216-4057-A3EE-E0F4714A92FA}" srcOrd="0" destOrd="0" presId="urn:microsoft.com/office/officeart/2005/8/layout/cycle6"/>
    <dgm:cxn modelId="{A824CF05-7EC9-48DF-ACF8-3F219E960FBA}" type="presOf" srcId="{9DA7BA20-0E5E-468E-BE27-FE7FBBA229A9}" destId="{269F96B8-379F-4C13-B497-4EE875CFB7C8}" srcOrd="0" destOrd="0" presId="urn:microsoft.com/office/officeart/2005/8/layout/cycle6"/>
    <dgm:cxn modelId="{79E48409-9AA3-478E-9B53-A4A67EC3154D}" srcId="{9DA7BA20-0E5E-468E-BE27-FE7FBBA229A9}" destId="{91E3C2AE-28CC-4612-82C6-E5E0368404C9}" srcOrd="0" destOrd="0" parTransId="{020B2FE2-7FE0-4DDD-A680-0E1B27087573}" sibTransId="{2C520AB7-FCFA-4400-9C7B-D6C3324060E6}"/>
    <dgm:cxn modelId="{3DB9CF1F-42B9-4441-BAFF-66D3FD306F5E}" type="presOf" srcId="{D2063976-A7B0-4112-B944-6963BA315945}" destId="{BE57A278-6D87-4E10-A8A1-245E7112701D}" srcOrd="0" destOrd="0" presId="urn:microsoft.com/office/officeart/2005/8/layout/cycle6"/>
    <dgm:cxn modelId="{B4327575-300E-448F-889D-159A0C4A12E9}" type="presOf" srcId="{76D6EB6D-DCB2-4179-B7DD-AFA448393F06}" destId="{069CA7D8-583F-49C2-9BC2-DFFD8F64C179}" srcOrd="0" destOrd="0" presId="urn:microsoft.com/office/officeart/2005/8/layout/cycle6"/>
    <dgm:cxn modelId="{304A1957-D08C-4E86-92DC-9869E3B72198}" srcId="{9DA7BA20-0E5E-468E-BE27-FE7FBBA229A9}" destId="{D2063976-A7B0-4112-B944-6963BA315945}" srcOrd="1" destOrd="0" parTransId="{9C257C8F-95D9-4AAC-B291-E27D9824F82C}" sibTransId="{76D6EB6D-DCB2-4179-B7DD-AFA448393F06}"/>
    <dgm:cxn modelId="{3A123881-4E32-42B1-8C70-B69A3609B124}" type="presOf" srcId="{2C520AB7-FCFA-4400-9C7B-D6C3324060E6}" destId="{FE02754A-6710-4BF7-B8B8-905B6D09A462}" srcOrd="0" destOrd="0" presId="urn:microsoft.com/office/officeart/2005/8/layout/cycle6"/>
    <dgm:cxn modelId="{CCD4CBD0-5098-4710-B2BB-51917E42B973}" type="presParOf" srcId="{269F96B8-379F-4C13-B497-4EE875CFB7C8}" destId="{5E820803-D216-4057-A3EE-E0F4714A92FA}" srcOrd="0" destOrd="0" presId="urn:microsoft.com/office/officeart/2005/8/layout/cycle6"/>
    <dgm:cxn modelId="{9D4D91DE-6C6B-47CE-A709-4832BDC905FA}" type="presParOf" srcId="{269F96B8-379F-4C13-B497-4EE875CFB7C8}" destId="{2E9698CD-1306-463E-8799-6F07CFCC20A1}" srcOrd="1" destOrd="0" presId="urn:microsoft.com/office/officeart/2005/8/layout/cycle6"/>
    <dgm:cxn modelId="{94A7D2E5-BDB7-4C23-A3C5-39ED82F1B3CD}" type="presParOf" srcId="{269F96B8-379F-4C13-B497-4EE875CFB7C8}" destId="{FE02754A-6710-4BF7-B8B8-905B6D09A462}" srcOrd="2" destOrd="0" presId="urn:microsoft.com/office/officeart/2005/8/layout/cycle6"/>
    <dgm:cxn modelId="{38D2AD83-7036-4DB6-B594-3575E2A667D4}" type="presParOf" srcId="{269F96B8-379F-4C13-B497-4EE875CFB7C8}" destId="{BE57A278-6D87-4E10-A8A1-245E7112701D}" srcOrd="3" destOrd="0" presId="urn:microsoft.com/office/officeart/2005/8/layout/cycle6"/>
    <dgm:cxn modelId="{3B1FBB8E-EC65-4731-AB14-243032107E40}" type="presParOf" srcId="{269F96B8-379F-4C13-B497-4EE875CFB7C8}" destId="{2C7E1D83-AB2F-48DF-8D15-217779BB22B8}" srcOrd="4" destOrd="0" presId="urn:microsoft.com/office/officeart/2005/8/layout/cycle6"/>
    <dgm:cxn modelId="{4FF69F0F-3F94-4875-96C1-040C7C24825D}" type="presParOf" srcId="{269F96B8-379F-4C13-B497-4EE875CFB7C8}" destId="{069CA7D8-583F-49C2-9BC2-DFFD8F64C179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CE3BA0-71BB-4C32-9F9F-EBA7FC08209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A83050E-1C54-4E90-92C7-7E507337F0EF}">
      <dgm:prSet/>
      <dgm:spPr/>
      <dgm:t>
        <a:bodyPr/>
        <a:lstStyle/>
        <a:p>
          <a:pPr rtl="0"/>
          <a:r>
            <a:rPr lang="zh-TW" b="1" dirty="0">
              <a:solidFill>
                <a:srgbClr val="7030A0"/>
              </a:solidFill>
            </a:rPr>
            <a:t>力行三學在教育</a:t>
          </a:r>
          <a:endParaRPr lang="zh-TW" dirty="0">
            <a:solidFill>
              <a:srgbClr val="7030A0"/>
            </a:solidFill>
          </a:endParaRPr>
        </a:p>
      </dgm:t>
    </dgm:pt>
    <dgm:pt modelId="{39D2F455-87F4-4F9D-8BF0-4BB9D9E85C50}" type="parTrans" cxnId="{0B1A0010-3B2F-407C-9624-21808B8A7D66}">
      <dgm:prSet/>
      <dgm:spPr/>
      <dgm:t>
        <a:bodyPr/>
        <a:lstStyle/>
        <a:p>
          <a:endParaRPr lang="zh-TW" altLang="en-US"/>
        </a:p>
      </dgm:t>
    </dgm:pt>
    <dgm:pt modelId="{5C4C63E8-C654-4AE7-95AC-D3EE3F92EA4B}" type="sibTrans" cxnId="{0B1A0010-3B2F-407C-9624-21808B8A7D66}">
      <dgm:prSet/>
      <dgm:spPr/>
      <dgm:t>
        <a:bodyPr/>
        <a:lstStyle/>
        <a:p>
          <a:endParaRPr lang="zh-TW" altLang="en-US"/>
        </a:p>
      </dgm:t>
    </dgm:pt>
    <dgm:pt modelId="{42B6C8ED-221A-40C6-BEE4-85F83E623CC7}">
      <dgm:prSet/>
      <dgm:spPr/>
      <dgm:t>
        <a:bodyPr/>
        <a:lstStyle/>
        <a:p>
          <a:pPr rtl="0"/>
          <a:r>
            <a:rPr lang="zh-TW" b="1" dirty="0">
              <a:solidFill>
                <a:schemeClr val="accent2"/>
              </a:solidFill>
            </a:rPr>
            <a:t>僧才養成唯叢林</a:t>
          </a:r>
          <a:endParaRPr lang="zh-TW" dirty="0">
            <a:solidFill>
              <a:schemeClr val="accent2"/>
            </a:solidFill>
          </a:endParaRPr>
        </a:p>
      </dgm:t>
    </dgm:pt>
    <dgm:pt modelId="{A952034E-AB13-44C7-AF4F-49C57A5AF285}" type="parTrans" cxnId="{187C8D85-CACB-4561-A3EC-FB9413C7DFCE}">
      <dgm:prSet/>
      <dgm:spPr/>
      <dgm:t>
        <a:bodyPr/>
        <a:lstStyle/>
        <a:p>
          <a:endParaRPr lang="zh-TW" altLang="en-US"/>
        </a:p>
      </dgm:t>
    </dgm:pt>
    <dgm:pt modelId="{AE25AB7E-F8E9-4524-8DEB-1B8BF37E683F}" type="sibTrans" cxnId="{187C8D85-CACB-4561-A3EC-FB9413C7DFCE}">
      <dgm:prSet/>
      <dgm:spPr/>
      <dgm:t>
        <a:bodyPr/>
        <a:lstStyle/>
        <a:p>
          <a:endParaRPr lang="zh-TW" altLang="en-US"/>
        </a:p>
      </dgm:t>
    </dgm:pt>
    <dgm:pt modelId="{442512C7-76CD-4E2F-8E8A-BC80EC73222E}" type="pres">
      <dgm:prSet presAssocID="{18CE3BA0-71BB-4C32-9F9F-EBA7FC082097}" presName="Name0" presStyleCnt="0">
        <dgm:presLayoutVars>
          <dgm:dir/>
          <dgm:resizeHandles val="exact"/>
        </dgm:presLayoutVars>
      </dgm:prSet>
      <dgm:spPr/>
    </dgm:pt>
    <dgm:pt modelId="{B6D246EB-A9BB-43C8-9420-D98062E669F0}" type="pres">
      <dgm:prSet presAssocID="{8A83050E-1C54-4E90-92C7-7E507337F0EF}" presName="Name5" presStyleLbl="vennNode1" presStyleIdx="0" presStyleCnt="2" custScaleX="141618" custScaleY="104509" custLinFactNeighborX="-70632" custLinFactNeighborY="-39">
        <dgm:presLayoutVars>
          <dgm:bulletEnabled val="1"/>
        </dgm:presLayoutVars>
      </dgm:prSet>
      <dgm:spPr/>
    </dgm:pt>
    <dgm:pt modelId="{F26236B4-272A-4EEA-B34B-BAA5502E8507}" type="pres">
      <dgm:prSet presAssocID="{5C4C63E8-C654-4AE7-95AC-D3EE3F92EA4B}" presName="space" presStyleCnt="0"/>
      <dgm:spPr/>
    </dgm:pt>
    <dgm:pt modelId="{732E6611-AEEF-43F5-BA3A-B1B8CD3925A6}" type="pres">
      <dgm:prSet presAssocID="{42B6C8ED-221A-40C6-BEE4-85F83E623CC7}" presName="Name5" presStyleLbl="vennNode1" presStyleIdx="1" presStyleCnt="2" custScaleX="127432" custScaleY="88181" custLinFactNeighborX="-17405" custLinFactNeighborY="-4344">
        <dgm:presLayoutVars>
          <dgm:bulletEnabled val="1"/>
        </dgm:presLayoutVars>
      </dgm:prSet>
      <dgm:spPr/>
    </dgm:pt>
  </dgm:ptLst>
  <dgm:cxnLst>
    <dgm:cxn modelId="{0B1A0010-3B2F-407C-9624-21808B8A7D66}" srcId="{18CE3BA0-71BB-4C32-9F9F-EBA7FC082097}" destId="{8A83050E-1C54-4E90-92C7-7E507337F0EF}" srcOrd="0" destOrd="0" parTransId="{39D2F455-87F4-4F9D-8BF0-4BB9D9E85C50}" sibTransId="{5C4C63E8-C654-4AE7-95AC-D3EE3F92EA4B}"/>
    <dgm:cxn modelId="{B9A5EA33-64BF-4139-894B-4C73F5A32968}" type="presOf" srcId="{42B6C8ED-221A-40C6-BEE4-85F83E623CC7}" destId="{732E6611-AEEF-43F5-BA3A-B1B8CD3925A6}" srcOrd="0" destOrd="0" presId="urn:microsoft.com/office/officeart/2005/8/layout/venn3"/>
    <dgm:cxn modelId="{187C8D85-CACB-4561-A3EC-FB9413C7DFCE}" srcId="{18CE3BA0-71BB-4C32-9F9F-EBA7FC082097}" destId="{42B6C8ED-221A-40C6-BEE4-85F83E623CC7}" srcOrd="1" destOrd="0" parTransId="{A952034E-AB13-44C7-AF4F-49C57A5AF285}" sibTransId="{AE25AB7E-F8E9-4524-8DEB-1B8BF37E683F}"/>
    <dgm:cxn modelId="{0E33B0C0-90FE-494E-9E98-3FA8BDAE6181}" type="presOf" srcId="{18CE3BA0-71BB-4C32-9F9F-EBA7FC082097}" destId="{442512C7-76CD-4E2F-8E8A-BC80EC73222E}" srcOrd="0" destOrd="0" presId="urn:microsoft.com/office/officeart/2005/8/layout/venn3"/>
    <dgm:cxn modelId="{83BA31DF-3CFD-49E4-9736-1AA6B57ECD8E}" type="presOf" srcId="{8A83050E-1C54-4E90-92C7-7E507337F0EF}" destId="{B6D246EB-A9BB-43C8-9420-D98062E669F0}" srcOrd="0" destOrd="0" presId="urn:microsoft.com/office/officeart/2005/8/layout/venn3"/>
    <dgm:cxn modelId="{248EE670-0A81-452B-9463-AAB157DB84BC}" type="presParOf" srcId="{442512C7-76CD-4E2F-8E8A-BC80EC73222E}" destId="{B6D246EB-A9BB-43C8-9420-D98062E669F0}" srcOrd="0" destOrd="0" presId="urn:microsoft.com/office/officeart/2005/8/layout/venn3"/>
    <dgm:cxn modelId="{FEDA3C5B-90CB-4E42-AFA2-DD98A4B27D16}" type="presParOf" srcId="{442512C7-76CD-4E2F-8E8A-BC80EC73222E}" destId="{F26236B4-272A-4EEA-B34B-BAA5502E8507}" srcOrd="1" destOrd="0" presId="urn:microsoft.com/office/officeart/2005/8/layout/venn3"/>
    <dgm:cxn modelId="{CC088AC4-8821-45CC-9933-DCBC774D5409}" type="presParOf" srcId="{442512C7-76CD-4E2F-8E8A-BC80EC73222E}" destId="{732E6611-AEEF-43F5-BA3A-B1B8CD3925A6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EBBC8D4-6760-4D3C-A4C1-324E9C160E07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TW" altLang="en-US"/>
        </a:p>
      </dgm:t>
    </dgm:pt>
    <dgm:pt modelId="{B123450E-8FBB-44D8-B593-63D1888285B8}">
      <dgm:prSet/>
      <dgm:spPr/>
      <dgm:t>
        <a:bodyPr/>
        <a:lstStyle/>
        <a:p>
          <a:pPr rtl="0"/>
          <a:r>
            <a:rPr lang="zh-TW" b="1" dirty="0">
              <a:solidFill>
                <a:srgbClr val="00B050"/>
              </a:solidFill>
            </a:rPr>
            <a:t>研究所</a:t>
          </a:r>
          <a:r>
            <a:rPr lang="en-US" b="1" dirty="0">
              <a:solidFill>
                <a:srgbClr val="00B050"/>
              </a:solidFill>
            </a:rPr>
            <a:t>(</a:t>
          </a:r>
          <a:r>
            <a:rPr lang="zh-TW" b="1" dirty="0">
              <a:solidFill>
                <a:srgbClr val="00B050"/>
              </a:solidFill>
            </a:rPr>
            <a:t>三年</a:t>
          </a:r>
          <a:r>
            <a:rPr lang="en-US" b="1" dirty="0">
              <a:solidFill>
                <a:srgbClr val="00B050"/>
              </a:solidFill>
            </a:rPr>
            <a:t>)</a:t>
          </a:r>
          <a:endParaRPr lang="zh-TW" dirty="0">
            <a:solidFill>
              <a:srgbClr val="00B050"/>
            </a:solidFill>
          </a:endParaRPr>
        </a:p>
      </dgm:t>
    </dgm:pt>
    <dgm:pt modelId="{D52E72EB-AEBD-4123-9ABB-E9742DB4B865}" type="parTrans" cxnId="{2702E5E8-2826-4C5D-8C0F-09B86797A8C5}">
      <dgm:prSet/>
      <dgm:spPr/>
      <dgm:t>
        <a:bodyPr/>
        <a:lstStyle/>
        <a:p>
          <a:endParaRPr lang="zh-TW" altLang="en-US"/>
        </a:p>
      </dgm:t>
    </dgm:pt>
    <dgm:pt modelId="{503D864B-C9F5-4CBA-9478-7D838B71C672}" type="sibTrans" cxnId="{2702E5E8-2826-4C5D-8C0F-09B86797A8C5}">
      <dgm:prSet/>
      <dgm:spPr/>
      <dgm:t>
        <a:bodyPr/>
        <a:lstStyle/>
        <a:p>
          <a:endParaRPr lang="zh-TW" altLang="en-US"/>
        </a:p>
      </dgm:t>
    </dgm:pt>
    <dgm:pt modelId="{04743589-EE81-42E1-8307-C9629E5E4CB1}">
      <dgm:prSet/>
      <dgm:spPr/>
      <dgm:t>
        <a:bodyPr/>
        <a:lstStyle/>
        <a:p>
          <a:pPr rtl="0"/>
          <a:r>
            <a:rPr lang="zh-TW" b="1" dirty="0">
              <a:solidFill>
                <a:schemeClr val="accent2">
                  <a:lumMod val="75000"/>
                </a:schemeClr>
              </a:solidFill>
            </a:rPr>
            <a:t>大學部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(</a:t>
          </a:r>
          <a:r>
            <a:rPr lang="zh-TW" b="1" dirty="0">
              <a:solidFill>
                <a:schemeClr val="accent2">
                  <a:lumMod val="75000"/>
                </a:schemeClr>
              </a:solidFill>
            </a:rPr>
            <a:t>四年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)</a:t>
          </a:r>
          <a:endParaRPr lang="zh-TW" dirty="0">
            <a:solidFill>
              <a:schemeClr val="accent2">
                <a:lumMod val="75000"/>
              </a:schemeClr>
            </a:solidFill>
          </a:endParaRPr>
        </a:p>
      </dgm:t>
    </dgm:pt>
    <dgm:pt modelId="{7007AE64-5822-47E6-A24E-C3FC73147B35}" type="parTrans" cxnId="{631B4449-94AE-4184-B7AB-31D904BCEE02}">
      <dgm:prSet/>
      <dgm:spPr/>
      <dgm:t>
        <a:bodyPr/>
        <a:lstStyle/>
        <a:p>
          <a:endParaRPr lang="zh-TW" altLang="en-US"/>
        </a:p>
      </dgm:t>
    </dgm:pt>
    <dgm:pt modelId="{67E6716C-62AC-4006-9336-074202AD63B1}" type="sibTrans" cxnId="{631B4449-94AE-4184-B7AB-31D904BCEE02}">
      <dgm:prSet/>
      <dgm:spPr/>
      <dgm:t>
        <a:bodyPr/>
        <a:lstStyle/>
        <a:p>
          <a:endParaRPr lang="zh-TW" altLang="en-US"/>
        </a:p>
      </dgm:t>
    </dgm:pt>
    <dgm:pt modelId="{FBB8B741-AE8A-4549-A993-A166EDD0FC74}">
      <dgm:prSet/>
      <dgm:spPr/>
      <dgm:t>
        <a:bodyPr/>
        <a:lstStyle/>
        <a:p>
          <a:pPr rtl="0"/>
          <a:r>
            <a:rPr lang="zh-TW" b="1" dirty="0">
              <a:solidFill>
                <a:schemeClr val="accent6">
                  <a:lumMod val="75000"/>
                </a:schemeClr>
              </a:solidFill>
            </a:rPr>
            <a:t>高中部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(</a:t>
          </a:r>
          <a:r>
            <a:rPr lang="zh-TW" b="1" dirty="0">
              <a:solidFill>
                <a:schemeClr val="accent6">
                  <a:lumMod val="75000"/>
                </a:schemeClr>
              </a:solidFill>
            </a:rPr>
            <a:t>三年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)</a:t>
          </a:r>
          <a:endParaRPr lang="zh-TW" dirty="0">
            <a:solidFill>
              <a:schemeClr val="accent6">
                <a:lumMod val="75000"/>
              </a:schemeClr>
            </a:solidFill>
          </a:endParaRPr>
        </a:p>
      </dgm:t>
    </dgm:pt>
    <dgm:pt modelId="{D697F89A-B14C-466F-AF02-85487A891B8C}" type="parTrans" cxnId="{805770F7-94E6-4F54-ACBD-F0DDFCF87605}">
      <dgm:prSet/>
      <dgm:spPr/>
      <dgm:t>
        <a:bodyPr/>
        <a:lstStyle/>
        <a:p>
          <a:endParaRPr lang="zh-TW" altLang="en-US"/>
        </a:p>
      </dgm:t>
    </dgm:pt>
    <dgm:pt modelId="{115F0797-BA45-4C57-98A5-E82AB7F4A1B5}" type="sibTrans" cxnId="{805770F7-94E6-4F54-ACBD-F0DDFCF87605}">
      <dgm:prSet/>
      <dgm:spPr/>
      <dgm:t>
        <a:bodyPr/>
        <a:lstStyle/>
        <a:p>
          <a:endParaRPr lang="zh-TW" altLang="en-US"/>
        </a:p>
      </dgm:t>
    </dgm:pt>
    <dgm:pt modelId="{38028751-E174-4EE6-BE64-21A75605BD57}">
      <dgm:prSet/>
      <dgm:spPr/>
      <dgm:t>
        <a:bodyPr/>
        <a:lstStyle/>
        <a:p>
          <a:pPr rtl="0"/>
          <a:r>
            <a:rPr lang="zh-TW" b="1" dirty="0">
              <a:solidFill>
                <a:schemeClr val="accent2">
                  <a:lumMod val="50000"/>
                </a:schemeClr>
              </a:solidFill>
            </a:rPr>
            <a:t>預科部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(</a:t>
          </a:r>
          <a:r>
            <a:rPr lang="zh-TW" b="1" dirty="0">
              <a:solidFill>
                <a:schemeClr val="accent2">
                  <a:lumMod val="50000"/>
                </a:schemeClr>
              </a:solidFill>
            </a:rPr>
            <a:t>三年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)</a:t>
          </a:r>
          <a:endParaRPr lang="zh-TW" dirty="0">
            <a:solidFill>
              <a:schemeClr val="accent2">
                <a:lumMod val="50000"/>
              </a:schemeClr>
            </a:solidFill>
          </a:endParaRPr>
        </a:p>
      </dgm:t>
    </dgm:pt>
    <dgm:pt modelId="{289887A5-03E5-4B23-B129-14A77AAB2599}" type="parTrans" cxnId="{EA26B214-07D5-4CF1-98B1-F4DD85B9D985}">
      <dgm:prSet/>
      <dgm:spPr/>
      <dgm:t>
        <a:bodyPr/>
        <a:lstStyle/>
        <a:p>
          <a:endParaRPr lang="zh-TW" altLang="en-US"/>
        </a:p>
      </dgm:t>
    </dgm:pt>
    <dgm:pt modelId="{A558E4A7-BAE0-4DF7-A76A-5E446F856C55}" type="sibTrans" cxnId="{EA26B214-07D5-4CF1-98B1-F4DD85B9D985}">
      <dgm:prSet/>
      <dgm:spPr/>
      <dgm:t>
        <a:bodyPr/>
        <a:lstStyle/>
        <a:p>
          <a:endParaRPr lang="zh-TW" altLang="en-US"/>
        </a:p>
      </dgm:t>
    </dgm:pt>
    <dgm:pt modelId="{642E189F-AF02-4904-B778-D3C482724858}" type="pres">
      <dgm:prSet presAssocID="{2EBBC8D4-6760-4D3C-A4C1-324E9C160E07}" presName="Name0" presStyleCnt="0">
        <dgm:presLayoutVars>
          <dgm:dir/>
        </dgm:presLayoutVars>
      </dgm:prSet>
      <dgm:spPr/>
    </dgm:pt>
    <dgm:pt modelId="{5F61967D-C359-4944-8ED8-FEF5A7D135A7}" type="pres">
      <dgm:prSet presAssocID="{B123450E-8FBB-44D8-B593-63D1888285B8}" presName="noChildren" presStyleCnt="0"/>
      <dgm:spPr/>
    </dgm:pt>
    <dgm:pt modelId="{E0622739-0D53-4A6D-833F-DA5CB66F4C1C}" type="pres">
      <dgm:prSet presAssocID="{B123450E-8FBB-44D8-B593-63D1888285B8}" presName="gap" presStyleCnt="0"/>
      <dgm:spPr/>
    </dgm:pt>
    <dgm:pt modelId="{65383918-3CD2-49F3-B199-BFF9C527E315}" type="pres">
      <dgm:prSet presAssocID="{B123450E-8FBB-44D8-B593-63D1888285B8}" presName="medCircle2" presStyleLbl="vennNode1" presStyleIdx="0" presStyleCnt="4"/>
      <dgm:spPr/>
    </dgm:pt>
    <dgm:pt modelId="{FA831064-6C90-49A2-BC6B-7893C1236416}" type="pres">
      <dgm:prSet presAssocID="{B123450E-8FBB-44D8-B593-63D1888285B8}" presName="txLvlOnly1" presStyleLbl="revTx" presStyleIdx="0" presStyleCnt="4"/>
      <dgm:spPr/>
    </dgm:pt>
    <dgm:pt modelId="{2DAE6BE2-4160-47F2-9C80-77716119D351}" type="pres">
      <dgm:prSet presAssocID="{04743589-EE81-42E1-8307-C9629E5E4CB1}" presName="noChildren" presStyleCnt="0"/>
      <dgm:spPr/>
    </dgm:pt>
    <dgm:pt modelId="{81E5213A-9FCA-40BA-AC66-1B018898476B}" type="pres">
      <dgm:prSet presAssocID="{04743589-EE81-42E1-8307-C9629E5E4CB1}" presName="gap" presStyleCnt="0"/>
      <dgm:spPr/>
    </dgm:pt>
    <dgm:pt modelId="{D53F6128-14A3-485D-81B4-7F13CA6AC103}" type="pres">
      <dgm:prSet presAssocID="{04743589-EE81-42E1-8307-C9629E5E4CB1}" presName="medCircle2" presStyleLbl="vennNode1" presStyleIdx="1" presStyleCnt="4"/>
      <dgm:spPr/>
    </dgm:pt>
    <dgm:pt modelId="{BF70967F-98AD-462D-BF5C-A6E26F086E93}" type="pres">
      <dgm:prSet presAssocID="{04743589-EE81-42E1-8307-C9629E5E4CB1}" presName="txLvlOnly1" presStyleLbl="revTx" presStyleIdx="1" presStyleCnt="4"/>
      <dgm:spPr/>
    </dgm:pt>
    <dgm:pt modelId="{909AF0AE-0B25-463F-9B45-B14F0460BE18}" type="pres">
      <dgm:prSet presAssocID="{FBB8B741-AE8A-4549-A993-A166EDD0FC74}" presName="noChildren" presStyleCnt="0"/>
      <dgm:spPr/>
    </dgm:pt>
    <dgm:pt modelId="{7BD16955-99AB-43E1-BC76-43FCD80BECA1}" type="pres">
      <dgm:prSet presAssocID="{FBB8B741-AE8A-4549-A993-A166EDD0FC74}" presName="gap" presStyleCnt="0"/>
      <dgm:spPr/>
    </dgm:pt>
    <dgm:pt modelId="{59DD81BF-68FA-4956-A2AA-0111E8D98F49}" type="pres">
      <dgm:prSet presAssocID="{FBB8B741-AE8A-4549-A993-A166EDD0FC74}" presName="medCircle2" presStyleLbl="vennNode1" presStyleIdx="2" presStyleCnt="4"/>
      <dgm:spPr/>
    </dgm:pt>
    <dgm:pt modelId="{93ACFE94-777B-4CFA-BDE1-C8B41BFB5A5C}" type="pres">
      <dgm:prSet presAssocID="{FBB8B741-AE8A-4549-A993-A166EDD0FC74}" presName="txLvlOnly1" presStyleLbl="revTx" presStyleIdx="2" presStyleCnt="4"/>
      <dgm:spPr/>
    </dgm:pt>
    <dgm:pt modelId="{504F9D86-F947-4D42-9542-995871D5F1D4}" type="pres">
      <dgm:prSet presAssocID="{38028751-E174-4EE6-BE64-21A75605BD57}" presName="noChildren" presStyleCnt="0"/>
      <dgm:spPr/>
    </dgm:pt>
    <dgm:pt modelId="{7F89DB96-E1CB-4904-81F8-7F7FB76A8DA5}" type="pres">
      <dgm:prSet presAssocID="{38028751-E174-4EE6-BE64-21A75605BD57}" presName="gap" presStyleCnt="0"/>
      <dgm:spPr/>
    </dgm:pt>
    <dgm:pt modelId="{2DB294B1-F7C0-4A05-A923-49A06AABDCF5}" type="pres">
      <dgm:prSet presAssocID="{38028751-E174-4EE6-BE64-21A75605BD57}" presName="medCircle2" presStyleLbl="vennNode1" presStyleIdx="3" presStyleCnt="4"/>
      <dgm:spPr/>
    </dgm:pt>
    <dgm:pt modelId="{B40B1E12-CDC1-4D9A-A70D-920412199EEF}" type="pres">
      <dgm:prSet presAssocID="{38028751-E174-4EE6-BE64-21A75605BD57}" presName="txLvlOnly1" presStyleLbl="revTx" presStyleIdx="3" presStyleCnt="4"/>
      <dgm:spPr/>
    </dgm:pt>
  </dgm:ptLst>
  <dgm:cxnLst>
    <dgm:cxn modelId="{9EDD860F-10FD-4E98-9452-6DC9077C764C}" type="presOf" srcId="{38028751-E174-4EE6-BE64-21A75605BD57}" destId="{B40B1E12-CDC1-4D9A-A70D-920412199EEF}" srcOrd="0" destOrd="0" presId="urn:microsoft.com/office/officeart/2008/layout/VerticalCircleList"/>
    <dgm:cxn modelId="{EA26B214-07D5-4CF1-98B1-F4DD85B9D985}" srcId="{2EBBC8D4-6760-4D3C-A4C1-324E9C160E07}" destId="{38028751-E174-4EE6-BE64-21A75605BD57}" srcOrd="3" destOrd="0" parTransId="{289887A5-03E5-4B23-B129-14A77AAB2599}" sibTransId="{A558E4A7-BAE0-4DF7-A76A-5E446F856C55}"/>
    <dgm:cxn modelId="{631B4449-94AE-4184-B7AB-31D904BCEE02}" srcId="{2EBBC8D4-6760-4D3C-A4C1-324E9C160E07}" destId="{04743589-EE81-42E1-8307-C9629E5E4CB1}" srcOrd="1" destOrd="0" parTransId="{7007AE64-5822-47E6-A24E-C3FC73147B35}" sibTransId="{67E6716C-62AC-4006-9336-074202AD63B1}"/>
    <dgm:cxn modelId="{6F644298-37DF-4923-B496-3EE76A2DB8B8}" type="presOf" srcId="{B123450E-8FBB-44D8-B593-63D1888285B8}" destId="{FA831064-6C90-49A2-BC6B-7893C1236416}" srcOrd="0" destOrd="0" presId="urn:microsoft.com/office/officeart/2008/layout/VerticalCircleList"/>
    <dgm:cxn modelId="{5A0067D7-BF75-4D86-A217-7E1CED90E485}" type="presOf" srcId="{2EBBC8D4-6760-4D3C-A4C1-324E9C160E07}" destId="{642E189F-AF02-4904-B778-D3C482724858}" srcOrd="0" destOrd="0" presId="urn:microsoft.com/office/officeart/2008/layout/VerticalCircleList"/>
    <dgm:cxn modelId="{1ACF71D8-9745-4BA9-91C2-50CF6E7FA558}" type="presOf" srcId="{FBB8B741-AE8A-4549-A993-A166EDD0FC74}" destId="{93ACFE94-777B-4CFA-BDE1-C8B41BFB5A5C}" srcOrd="0" destOrd="0" presId="urn:microsoft.com/office/officeart/2008/layout/VerticalCircleList"/>
    <dgm:cxn modelId="{2702E5E8-2826-4C5D-8C0F-09B86797A8C5}" srcId="{2EBBC8D4-6760-4D3C-A4C1-324E9C160E07}" destId="{B123450E-8FBB-44D8-B593-63D1888285B8}" srcOrd="0" destOrd="0" parTransId="{D52E72EB-AEBD-4123-9ABB-E9742DB4B865}" sibTransId="{503D864B-C9F5-4CBA-9478-7D838B71C672}"/>
    <dgm:cxn modelId="{FD4F5DF2-261F-4C29-9EFD-7766E0A49BFD}" type="presOf" srcId="{04743589-EE81-42E1-8307-C9629E5E4CB1}" destId="{BF70967F-98AD-462D-BF5C-A6E26F086E93}" srcOrd="0" destOrd="0" presId="urn:microsoft.com/office/officeart/2008/layout/VerticalCircleList"/>
    <dgm:cxn modelId="{805770F7-94E6-4F54-ACBD-F0DDFCF87605}" srcId="{2EBBC8D4-6760-4D3C-A4C1-324E9C160E07}" destId="{FBB8B741-AE8A-4549-A993-A166EDD0FC74}" srcOrd="2" destOrd="0" parTransId="{D697F89A-B14C-466F-AF02-85487A891B8C}" sibTransId="{115F0797-BA45-4C57-98A5-E82AB7F4A1B5}"/>
    <dgm:cxn modelId="{761EFAFA-448D-4665-AD8D-9BA4714761DA}" type="presParOf" srcId="{642E189F-AF02-4904-B778-D3C482724858}" destId="{5F61967D-C359-4944-8ED8-FEF5A7D135A7}" srcOrd="0" destOrd="0" presId="urn:microsoft.com/office/officeart/2008/layout/VerticalCircleList"/>
    <dgm:cxn modelId="{A6DF2760-8F41-490A-89DE-591B8BD78BB5}" type="presParOf" srcId="{5F61967D-C359-4944-8ED8-FEF5A7D135A7}" destId="{E0622739-0D53-4A6D-833F-DA5CB66F4C1C}" srcOrd="0" destOrd="0" presId="urn:microsoft.com/office/officeart/2008/layout/VerticalCircleList"/>
    <dgm:cxn modelId="{1955EFD7-3ED5-4648-8D11-1EE5B4BB6126}" type="presParOf" srcId="{5F61967D-C359-4944-8ED8-FEF5A7D135A7}" destId="{65383918-3CD2-49F3-B199-BFF9C527E315}" srcOrd="1" destOrd="0" presId="urn:microsoft.com/office/officeart/2008/layout/VerticalCircleList"/>
    <dgm:cxn modelId="{C54CF5B5-34E2-44A4-B317-4D159FEE6835}" type="presParOf" srcId="{5F61967D-C359-4944-8ED8-FEF5A7D135A7}" destId="{FA831064-6C90-49A2-BC6B-7893C1236416}" srcOrd="2" destOrd="0" presId="urn:microsoft.com/office/officeart/2008/layout/VerticalCircleList"/>
    <dgm:cxn modelId="{ED46D6E0-044E-45D3-8CA0-95714521ACE0}" type="presParOf" srcId="{642E189F-AF02-4904-B778-D3C482724858}" destId="{2DAE6BE2-4160-47F2-9C80-77716119D351}" srcOrd="1" destOrd="0" presId="urn:microsoft.com/office/officeart/2008/layout/VerticalCircleList"/>
    <dgm:cxn modelId="{D9A6CC09-49C0-40F8-A6B5-893DE9E62C4A}" type="presParOf" srcId="{2DAE6BE2-4160-47F2-9C80-77716119D351}" destId="{81E5213A-9FCA-40BA-AC66-1B018898476B}" srcOrd="0" destOrd="0" presId="urn:microsoft.com/office/officeart/2008/layout/VerticalCircleList"/>
    <dgm:cxn modelId="{62FEAEEB-F506-414E-9643-384897A52EB9}" type="presParOf" srcId="{2DAE6BE2-4160-47F2-9C80-77716119D351}" destId="{D53F6128-14A3-485D-81B4-7F13CA6AC103}" srcOrd="1" destOrd="0" presId="urn:microsoft.com/office/officeart/2008/layout/VerticalCircleList"/>
    <dgm:cxn modelId="{3BB83284-652C-4E4E-A0EF-4F2397FB36A4}" type="presParOf" srcId="{2DAE6BE2-4160-47F2-9C80-77716119D351}" destId="{BF70967F-98AD-462D-BF5C-A6E26F086E93}" srcOrd="2" destOrd="0" presId="urn:microsoft.com/office/officeart/2008/layout/VerticalCircleList"/>
    <dgm:cxn modelId="{17D00DC4-6B52-4082-960A-5ECF2500AFB0}" type="presParOf" srcId="{642E189F-AF02-4904-B778-D3C482724858}" destId="{909AF0AE-0B25-463F-9B45-B14F0460BE18}" srcOrd="2" destOrd="0" presId="urn:microsoft.com/office/officeart/2008/layout/VerticalCircleList"/>
    <dgm:cxn modelId="{2E26C992-9975-4129-888B-FE4305545179}" type="presParOf" srcId="{909AF0AE-0B25-463F-9B45-B14F0460BE18}" destId="{7BD16955-99AB-43E1-BC76-43FCD80BECA1}" srcOrd="0" destOrd="0" presId="urn:microsoft.com/office/officeart/2008/layout/VerticalCircleList"/>
    <dgm:cxn modelId="{08FE80BF-43F3-402A-8598-74C357E3AC6E}" type="presParOf" srcId="{909AF0AE-0B25-463F-9B45-B14F0460BE18}" destId="{59DD81BF-68FA-4956-A2AA-0111E8D98F49}" srcOrd="1" destOrd="0" presId="urn:microsoft.com/office/officeart/2008/layout/VerticalCircleList"/>
    <dgm:cxn modelId="{4C25B809-7E47-4631-8548-E7CEA970D86C}" type="presParOf" srcId="{909AF0AE-0B25-463F-9B45-B14F0460BE18}" destId="{93ACFE94-777B-4CFA-BDE1-C8B41BFB5A5C}" srcOrd="2" destOrd="0" presId="urn:microsoft.com/office/officeart/2008/layout/VerticalCircleList"/>
    <dgm:cxn modelId="{1B56E5E7-9CED-4D97-8AF5-547515D7A70D}" type="presParOf" srcId="{642E189F-AF02-4904-B778-D3C482724858}" destId="{504F9D86-F947-4D42-9542-995871D5F1D4}" srcOrd="3" destOrd="0" presId="urn:microsoft.com/office/officeart/2008/layout/VerticalCircleList"/>
    <dgm:cxn modelId="{DC419FCF-82ED-417E-87DC-D818637E7675}" type="presParOf" srcId="{504F9D86-F947-4D42-9542-995871D5F1D4}" destId="{7F89DB96-E1CB-4904-81F8-7F7FB76A8DA5}" srcOrd="0" destOrd="0" presId="urn:microsoft.com/office/officeart/2008/layout/VerticalCircleList"/>
    <dgm:cxn modelId="{132DB530-FF5B-4E6C-BA20-35EC9C0BC1BE}" type="presParOf" srcId="{504F9D86-F947-4D42-9542-995871D5F1D4}" destId="{2DB294B1-F7C0-4A05-A923-49A06AABDCF5}" srcOrd="1" destOrd="0" presId="urn:microsoft.com/office/officeart/2008/layout/VerticalCircleList"/>
    <dgm:cxn modelId="{45EAAF43-1462-4088-9135-D2CC3BAE096D}" type="presParOf" srcId="{504F9D86-F947-4D42-9542-995871D5F1D4}" destId="{B40B1E12-CDC1-4D9A-A70D-920412199EEF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BFCCCA0-F4FF-40DA-B67A-C3127B43EB1A}" type="doc">
      <dgm:prSet loTypeId="urn:microsoft.com/office/officeart/2005/8/layout/pyramid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872E7733-BEE1-4CF1-95C8-A1189EE24C93}">
      <dgm:prSet custT="1"/>
      <dgm:spPr/>
      <dgm:t>
        <a:bodyPr/>
        <a:lstStyle/>
        <a:p>
          <a:pPr rtl="0"/>
          <a:r>
            <a:rPr lang="zh-TW" altLang="en-US" sz="4800" b="0" dirty="0">
              <a:solidFill>
                <a:srgbClr val="0000FF"/>
              </a:solidFill>
              <a:latin typeface="華康行楷體W5(P)" panose="03000500000000000000" pitchFamily="66" charset="-120"/>
              <a:ea typeface="華康行楷體W5(P)" panose="03000500000000000000" pitchFamily="66" charset="-120"/>
            </a:rPr>
            <a:t>佛學院  </a:t>
          </a:r>
        </a:p>
      </dgm:t>
    </dgm:pt>
    <dgm:pt modelId="{AE60F07A-B579-4679-ABB7-04BC9CB6E39B}" type="parTrans" cxnId="{F5859EB9-95D4-4289-B2C0-1DE8A0B56810}">
      <dgm:prSet/>
      <dgm:spPr/>
      <dgm:t>
        <a:bodyPr/>
        <a:lstStyle/>
        <a:p>
          <a:endParaRPr lang="zh-TW" altLang="en-US"/>
        </a:p>
      </dgm:t>
    </dgm:pt>
    <dgm:pt modelId="{9822B176-6E22-41E2-9E40-929DBC56392D}" type="sibTrans" cxnId="{F5859EB9-95D4-4289-B2C0-1DE8A0B56810}">
      <dgm:prSet/>
      <dgm:spPr/>
      <dgm:t>
        <a:bodyPr/>
        <a:lstStyle/>
        <a:p>
          <a:endParaRPr lang="zh-TW" altLang="en-US"/>
        </a:p>
      </dgm:t>
    </dgm:pt>
    <dgm:pt modelId="{18791EDB-DB84-45FC-AAAC-0943E23DA42E}">
      <dgm:prSet custT="1"/>
      <dgm:spPr/>
      <dgm:t>
        <a:bodyPr/>
        <a:lstStyle/>
        <a:p>
          <a:pPr rtl="0"/>
          <a:r>
            <a:rPr lang="zh-TW" altLang="en-US" sz="4000" b="1" dirty="0">
              <a:solidFill>
                <a:schemeClr val="accent6">
                  <a:lumMod val="50000"/>
                </a:schemeClr>
              </a:solidFill>
              <a:latin typeface="華康行楷體W5(P)" panose="03000500000000000000" pitchFamily="66" charset="-120"/>
              <a:ea typeface="華康行楷體W5(P)" panose="03000500000000000000" pitchFamily="66" charset="-120"/>
            </a:rPr>
            <a:t>主要行政 師長</a:t>
          </a:r>
          <a:endParaRPr lang="zh-TW" altLang="en-US" sz="4000" dirty="0">
            <a:solidFill>
              <a:schemeClr val="accent6">
                <a:lumMod val="50000"/>
              </a:schemeClr>
            </a:solidFill>
            <a:latin typeface="華康行楷體W5(P)" panose="03000500000000000000" pitchFamily="66" charset="-120"/>
            <a:ea typeface="華康行楷體W5(P)" panose="03000500000000000000" pitchFamily="66" charset="-120"/>
          </a:endParaRPr>
        </a:p>
      </dgm:t>
    </dgm:pt>
    <dgm:pt modelId="{2B64E11E-F0DF-4F1E-B59A-0EC8127A25CA}" type="parTrans" cxnId="{64F0F2CD-C543-4DCB-89D2-9F4DE3AF96D1}">
      <dgm:prSet/>
      <dgm:spPr/>
      <dgm:t>
        <a:bodyPr/>
        <a:lstStyle/>
        <a:p>
          <a:endParaRPr lang="zh-TW" altLang="en-US"/>
        </a:p>
      </dgm:t>
    </dgm:pt>
    <dgm:pt modelId="{3A4782F3-4A18-44CB-8E6F-1BFDD66087B4}" type="sibTrans" cxnId="{64F0F2CD-C543-4DCB-89D2-9F4DE3AF96D1}">
      <dgm:prSet/>
      <dgm:spPr/>
      <dgm:t>
        <a:bodyPr/>
        <a:lstStyle/>
        <a:p>
          <a:endParaRPr lang="zh-TW" altLang="en-US"/>
        </a:p>
      </dgm:t>
    </dgm:pt>
    <dgm:pt modelId="{8B1B2678-DE41-47E7-AC08-1EB6311347FB}" type="pres">
      <dgm:prSet presAssocID="{0BFCCCA0-F4FF-40DA-B67A-C3127B43EB1A}" presName="compositeShape" presStyleCnt="0">
        <dgm:presLayoutVars>
          <dgm:dir/>
          <dgm:resizeHandles/>
        </dgm:presLayoutVars>
      </dgm:prSet>
      <dgm:spPr/>
    </dgm:pt>
    <dgm:pt modelId="{3B9EB0D5-64ED-47FC-9BB9-4780674FF12B}" type="pres">
      <dgm:prSet presAssocID="{0BFCCCA0-F4FF-40DA-B67A-C3127B43EB1A}" presName="pyramid" presStyleLbl="node1" presStyleIdx="0" presStyleCnt="1"/>
      <dgm:spPr/>
    </dgm:pt>
    <dgm:pt modelId="{7059D83A-8B4D-4412-A42A-529978C1FEF8}" type="pres">
      <dgm:prSet presAssocID="{0BFCCCA0-F4FF-40DA-B67A-C3127B43EB1A}" presName="theList" presStyleCnt="0"/>
      <dgm:spPr/>
    </dgm:pt>
    <dgm:pt modelId="{0A647D9D-D4B1-4D59-B42F-B3BAD30495F1}" type="pres">
      <dgm:prSet presAssocID="{872E7733-BEE1-4CF1-95C8-A1189EE24C93}" presName="aNode" presStyleLbl="fgAcc1" presStyleIdx="0" presStyleCnt="2" custScaleX="116829">
        <dgm:presLayoutVars>
          <dgm:bulletEnabled val="1"/>
        </dgm:presLayoutVars>
      </dgm:prSet>
      <dgm:spPr/>
    </dgm:pt>
    <dgm:pt modelId="{FE599498-60B7-4E93-BE6A-1E032D1C9A0C}" type="pres">
      <dgm:prSet presAssocID="{872E7733-BEE1-4CF1-95C8-A1189EE24C93}" presName="aSpace" presStyleCnt="0"/>
      <dgm:spPr/>
    </dgm:pt>
    <dgm:pt modelId="{6B5F4922-B58E-473F-826C-A8B97BD61C02}" type="pres">
      <dgm:prSet presAssocID="{18791EDB-DB84-45FC-AAAC-0943E23DA42E}" presName="aNode" presStyleLbl="fgAcc1" presStyleIdx="1" presStyleCnt="2" custScaleX="124202">
        <dgm:presLayoutVars>
          <dgm:bulletEnabled val="1"/>
        </dgm:presLayoutVars>
      </dgm:prSet>
      <dgm:spPr/>
    </dgm:pt>
    <dgm:pt modelId="{09AB9F57-DA9A-4DBB-B238-9CFB9D536289}" type="pres">
      <dgm:prSet presAssocID="{18791EDB-DB84-45FC-AAAC-0943E23DA42E}" presName="aSpace" presStyleCnt="0"/>
      <dgm:spPr/>
    </dgm:pt>
  </dgm:ptLst>
  <dgm:cxnLst>
    <dgm:cxn modelId="{E7DACC21-34A1-4789-B49C-027F19367D1F}" type="presOf" srcId="{0BFCCCA0-F4FF-40DA-B67A-C3127B43EB1A}" destId="{8B1B2678-DE41-47E7-AC08-1EB6311347FB}" srcOrd="0" destOrd="0" presId="urn:microsoft.com/office/officeart/2005/8/layout/pyramid2"/>
    <dgm:cxn modelId="{9825804D-9B71-4D2B-AFAC-2BAE9EE5E023}" type="presOf" srcId="{872E7733-BEE1-4CF1-95C8-A1189EE24C93}" destId="{0A647D9D-D4B1-4D59-B42F-B3BAD30495F1}" srcOrd="0" destOrd="0" presId="urn:microsoft.com/office/officeart/2005/8/layout/pyramid2"/>
    <dgm:cxn modelId="{2A11DB8F-1D6D-4632-B78D-B7D197906485}" type="presOf" srcId="{18791EDB-DB84-45FC-AAAC-0943E23DA42E}" destId="{6B5F4922-B58E-473F-826C-A8B97BD61C02}" srcOrd="0" destOrd="0" presId="urn:microsoft.com/office/officeart/2005/8/layout/pyramid2"/>
    <dgm:cxn modelId="{F5859EB9-95D4-4289-B2C0-1DE8A0B56810}" srcId="{0BFCCCA0-F4FF-40DA-B67A-C3127B43EB1A}" destId="{872E7733-BEE1-4CF1-95C8-A1189EE24C93}" srcOrd="0" destOrd="0" parTransId="{AE60F07A-B579-4679-ABB7-04BC9CB6E39B}" sibTransId="{9822B176-6E22-41E2-9E40-929DBC56392D}"/>
    <dgm:cxn modelId="{64F0F2CD-C543-4DCB-89D2-9F4DE3AF96D1}" srcId="{0BFCCCA0-F4FF-40DA-B67A-C3127B43EB1A}" destId="{18791EDB-DB84-45FC-AAAC-0943E23DA42E}" srcOrd="1" destOrd="0" parTransId="{2B64E11E-F0DF-4F1E-B59A-0EC8127A25CA}" sibTransId="{3A4782F3-4A18-44CB-8E6F-1BFDD66087B4}"/>
    <dgm:cxn modelId="{D475C664-3531-482C-A1F3-374A1FB6E4F5}" type="presParOf" srcId="{8B1B2678-DE41-47E7-AC08-1EB6311347FB}" destId="{3B9EB0D5-64ED-47FC-9BB9-4780674FF12B}" srcOrd="0" destOrd="0" presId="urn:microsoft.com/office/officeart/2005/8/layout/pyramid2"/>
    <dgm:cxn modelId="{86F90A49-203D-479E-B1CE-E13021D930A8}" type="presParOf" srcId="{8B1B2678-DE41-47E7-AC08-1EB6311347FB}" destId="{7059D83A-8B4D-4412-A42A-529978C1FEF8}" srcOrd="1" destOrd="0" presId="urn:microsoft.com/office/officeart/2005/8/layout/pyramid2"/>
    <dgm:cxn modelId="{B204B46D-FDF5-4378-A672-66BC45B1DC05}" type="presParOf" srcId="{7059D83A-8B4D-4412-A42A-529978C1FEF8}" destId="{0A647D9D-D4B1-4D59-B42F-B3BAD30495F1}" srcOrd="0" destOrd="0" presId="urn:microsoft.com/office/officeart/2005/8/layout/pyramid2"/>
    <dgm:cxn modelId="{E40FA0BD-45F3-429C-BA85-34526959C092}" type="presParOf" srcId="{7059D83A-8B4D-4412-A42A-529978C1FEF8}" destId="{FE599498-60B7-4E93-BE6A-1E032D1C9A0C}" srcOrd="1" destOrd="0" presId="urn:microsoft.com/office/officeart/2005/8/layout/pyramid2"/>
    <dgm:cxn modelId="{09449944-9EF4-4257-A4C4-4FA43DABFD4E}" type="presParOf" srcId="{7059D83A-8B4D-4412-A42A-529978C1FEF8}" destId="{6B5F4922-B58E-473F-826C-A8B97BD61C02}" srcOrd="2" destOrd="0" presId="urn:microsoft.com/office/officeart/2005/8/layout/pyramid2"/>
    <dgm:cxn modelId="{73E32177-F828-4CDF-81A5-A4B66A5B32C6}" type="presParOf" srcId="{7059D83A-8B4D-4412-A42A-529978C1FEF8}" destId="{09AB9F57-DA9A-4DBB-B238-9CFB9D536289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78804C-4B24-4A98-8581-80EF23A9943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AD1A1D3-59B7-4A2A-9424-B8E00774CD53}">
      <dgm:prSet custT="1"/>
      <dgm:spPr/>
      <dgm:t>
        <a:bodyPr/>
        <a:lstStyle/>
        <a:p>
          <a:pPr rtl="0"/>
          <a:r>
            <a:rPr lang="en-US" sz="2400" b="1" dirty="0">
              <a:latin typeface="超研澤特毛楷"/>
              <a:ea typeface="中國龍毛楷體"/>
            </a:rPr>
            <a:t>1981</a:t>
          </a:r>
          <a:r>
            <a:rPr lang="zh-TW" sz="2400" b="1" dirty="0">
              <a:latin typeface="超研澤特毛楷"/>
              <a:ea typeface="中國龍毛楷體"/>
            </a:rPr>
            <a:t>年，圓光禪寺第四任住持</a:t>
          </a:r>
          <a:r>
            <a:rPr lang="zh-TW" sz="2400" b="1" baseline="30000" dirty="0">
              <a:latin typeface="超研澤特毛楷"/>
              <a:ea typeface="中國龍毛楷體"/>
            </a:rPr>
            <a:t>上</a:t>
          </a:r>
          <a:r>
            <a:rPr lang="zh-TW" sz="2400" b="1" dirty="0">
              <a:latin typeface="超研澤特毛楷"/>
              <a:ea typeface="中國龍毛楷體"/>
            </a:rPr>
            <a:t>如</a:t>
          </a:r>
          <a:r>
            <a:rPr lang="zh-TW" sz="2400" b="1" baseline="30000" dirty="0">
              <a:latin typeface="超研澤特毛楷"/>
              <a:ea typeface="中國龍毛楷體"/>
            </a:rPr>
            <a:t>下</a:t>
          </a:r>
          <a:r>
            <a:rPr lang="zh-TW" sz="2400" b="1" dirty="0">
              <a:latin typeface="超研澤特毛楷"/>
              <a:ea typeface="中國龍毛楷體"/>
            </a:rPr>
            <a:t>悟老和尚將</a:t>
          </a:r>
          <a:r>
            <a:rPr lang="en-US" sz="2400" b="1" dirty="0">
              <a:latin typeface="超研澤特毛楷"/>
              <a:ea typeface="中國龍毛楷體"/>
            </a:rPr>
            <a:t>“</a:t>
          </a:r>
          <a:r>
            <a:rPr lang="zh-TW" sz="2400" b="1" dirty="0">
              <a:latin typeface="超研澤特毛楷"/>
              <a:ea typeface="中國龍毛楷體"/>
            </a:rPr>
            <a:t>台灣佛學院</a:t>
          </a:r>
          <a:r>
            <a:rPr lang="en-US" sz="2400" b="1" dirty="0">
              <a:latin typeface="超研澤特毛楷"/>
              <a:ea typeface="中國龍毛楷體"/>
            </a:rPr>
            <a:t>”</a:t>
          </a:r>
          <a:r>
            <a:rPr lang="zh-TW" sz="2400" b="1" dirty="0">
              <a:latin typeface="超研澤特毛楷"/>
              <a:ea typeface="中國龍毛楷體"/>
            </a:rPr>
            <a:t>復學，並更名為</a:t>
          </a:r>
          <a:r>
            <a:rPr lang="en-US" sz="2400" b="1" dirty="0">
              <a:latin typeface="超研澤特毛楷"/>
              <a:ea typeface="中國龍毛楷體"/>
            </a:rPr>
            <a:t>“</a:t>
          </a:r>
          <a:r>
            <a:rPr lang="zh-TW" sz="2400" b="1" dirty="0">
              <a:latin typeface="超研澤特毛楷"/>
              <a:ea typeface="中國龍毛楷體"/>
            </a:rPr>
            <a:t>圓光佛學院</a:t>
          </a:r>
          <a:r>
            <a:rPr lang="en-US" sz="2400" dirty="0">
              <a:latin typeface="超研澤特毛楷"/>
              <a:ea typeface="中國龍毛楷體"/>
            </a:rPr>
            <a:t>”</a:t>
          </a:r>
          <a:endParaRPr lang="zh-TW" sz="2400" dirty="0">
            <a:latin typeface="超研澤特毛楷"/>
            <a:ea typeface="中國龍毛楷體"/>
          </a:endParaRPr>
        </a:p>
      </dgm:t>
    </dgm:pt>
    <dgm:pt modelId="{3F00FBBE-3A3E-418E-B895-DD9BC5C09C51}" type="parTrans" cxnId="{FF1F49E3-3E20-441D-8319-F6ED92897092}">
      <dgm:prSet/>
      <dgm:spPr/>
      <dgm:t>
        <a:bodyPr/>
        <a:lstStyle/>
        <a:p>
          <a:endParaRPr lang="zh-TW" altLang="en-US"/>
        </a:p>
      </dgm:t>
    </dgm:pt>
    <dgm:pt modelId="{F0C591F4-EE7B-4E3A-AE31-A59643574373}" type="sibTrans" cxnId="{FF1F49E3-3E20-441D-8319-F6ED92897092}">
      <dgm:prSet/>
      <dgm:spPr/>
      <dgm:t>
        <a:bodyPr/>
        <a:lstStyle/>
        <a:p>
          <a:endParaRPr lang="zh-TW" altLang="en-US"/>
        </a:p>
      </dgm:t>
    </dgm:pt>
    <dgm:pt modelId="{9376C5BD-7F7D-4DEA-A136-DCA9D62F99D5}">
      <dgm:prSet custT="1"/>
      <dgm:spPr/>
      <dgm:t>
        <a:bodyPr/>
        <a:lstStyle/>
        <a:p>
          <a:pPr rtl="0"/>
          <a:r>
            <a:rPr lang="zh-TW" altLang="en-US" sz="2800" b="1" dirty="0">
              <a:ea typeface="中國龍毛楷體"/>
            </a:rPr>
            <a:t>校區在圓光寺內 即今之學院部</a:t>
          </a:r>
        </a:p>
      </dgm:t>
    </dgm:pt>
    <dgm:pt modelId="{7669623B-8965-4EEE-88CB-058DDF3653DE}" type="parTrans" cxnId="{E137B652-B701-4346-B68D-A4FDFC65C761}">
      <dgm:prSet/>
      <dgm:spPr/>
      <dgm:t>
        <a:bodyPr/>
        <a:lstStyle/>
        <a:p>
          <a:endParaRPr lang="zh-TW" altLang="en-US"/>
        </a:p>
      </dgm:t>
    </dgm:pt>
    <dgm:pt modelId="{C12C7CB3-8C1D-4457-8DF4-15C8D14CD848}" type="sibTrans" cxnId="{E137B652-B701-4346-B68D-A4FDFC65C761}">
      <dgm:prSet/>
      <dgm:spPr/>
      <dgm:t>
        <a:bodyPr/>
        <a:lstStyle/>
        <a:p>
          <a:endParaRPr lang="zh-TW" altLang="en-US"/>
        </a:p>
      </dgm:t>
    </dgm:pt>
    <dgm:pt modelId="{19CDB376-32AD-4F18-AFA9-8D8D16058836}" type="pres">
      <dgm:prSet presAssocID="{3D78804C-4B24-4A98-8581-80EF23A99431}" presName="linear" presStyleCnt="0">
        <dgm:presLayoutVars>
          <dgm:animLvl val="lvl"/>
          <dgm:resizeHandles val="exact"/>
        </dgm:presLayoutVars>
      </dgm:prSet>
      <dgm:spPr/>
    </dgm:pt>
    <dgm:pt modelId="{D347540B-1CAD-4E57-96F1-29D5C41BFFC2}" type="pres">
      <dgm:prSet presAssocID="{BAD1A1D3-59B7-4A2A-9424-B8E00774CD53}" presName="parentText" presStyleLbl="node1" presStyleIdx="0" presStyleCnt="2" custScaleX="100000">
        <dgm:presLayoutVars>
          <dgm:chMax val="0"/>
          <dgm:bulletEnabled val="1"/>
        </dgm:presLayoutVars>
      </dgm:prSet>
      <dgm:spPr/>
    </dgm:pt>
    <dgm:pt modelId="{E08E2222-8727-4BB4-98FC-15B9501FA343}" type="pres">
      <dgm:prSet presAssocID="{F0C591F4-EE7B-4E3A-AE31-A59643574373}" presName="spacer" presStyleCnt="0"/>
      <dgm:spPr/>
    </dgm:pt>
    <dgm:pt modelId="{F48DC943-DC82-4185-AC1B-C3BDBD5A0DDD}" type="pres">
      <dgm:prSet presAssocID="{9376C5BD-7F7D-4DEA-A136-DCA9D62F99D5}" presName="parentText" presStyleLbl="node1" presStyleIdx="1" presStyleCnt="2" custLinFactY="1127" custLinFactNeighborX="-1053" custLinFactNeighborY="100000">
        <dgm:presLayoutVars>
          <dgm:chMax val="0"/>
          <dgm:bulletEnabled val="1"/>
        </dgm:presLayoutVars>
      </dgm:prSet>
      <dgm:spPr/>
    </dgm:pt>
  </dgm:ptLst>
  <dgm:cxnLst>
    <dgm:cxn modelId="{E137B652-B701-4346-B68D-A4FDFC65C761}" srcId="{3D78804C-4B24-4A98-8581-80EF23A99431}" destId="{9376C5BD-7F7D-4DEA-A136-DCA9D62F99D5}" srcOrd="1" destOrd="0" parTransId="{7669623B-8965-4EEE-88CB-058DDF3653DE}" sibTransId="{C12C7CB3-8C1D-4457-8DF4-15C8D14CD848}"/>
    <dgm:cxn modelId="{123F4EB7-169C-4C7F-A435-E942FE0A58A1}" type="presOf" srcId="{3D78804C-4B24-4A98-8581-80EF23A99431}" destId="{19CDB376-32AD-4F18-AFA9-8D8D16058836}" srcOrd="0" destOrd="0" presId="urn:microsoft.com/office/officeart/2005/8/layout/vList2"/>
    <dgm:cxn modelId="{7CB7D1BC-240A-45DC-822A-E189BAE9689D}" type="presOf" srcId="{BAD1A1D3-59B7-4A2A-9424-B8E00774CD53}" destId="{D347540B-1CAD-4E57-96F1-29D5C41BFFC2}" srcOrd="0" destOrd="0" presId="urn:microsoft.com/office/officeart/2005/8/layout/vList2"/>
    <dgm:cxn modelId="{FF1F49E3-3E20-441D-8319-F6ED92897092}" srcId="{3D78804C-4B24-4A98-8581-80EF23A99431}" destId="{BAD1A1D3-59B7-4A2A-9424-B8E00774CD53}" srcOrd="0" destOrd="0" parTransId="{3F00FBBE-3A3E-418E-B895-DD9BC5C09C51}" sibTransId="{F0C591F4-EE7B-4E3A-AE31-A59643574373}"/>
    <dgm:cxn modelId="{E7D579F4-246C-416A-B356-3E7C53ABEAA1}" type="presOf" srcId="{9376C5BD-7F7D-4DEA-A136-DCA9D62F99D5}" destId="{F48DC943-DC82-4185-AC1B-C3BDBD5A0DDD}" srcOrd="0" destOrd="0" presId="urn:microsoft.com/office/officeart/2005/8/layout/vList2"/>
    <dgm:cxn modelId="{CB9035BB-323F-4C79-89DA-C707DB350691}" type="presParOf" srcId="{19CDB376-32AD-4F18-AFA9-8D8D16058836}" destId="{D347540B-1CAD-4E57-96F1-29D5C41BFFC2}" srcOrd="0" destOrd="0" presId="urn:microsoft.com/office/officeart/2005/8/layout/vList2"/>
    <dgm:cxn modelId="{1DE4E334-2CD3-439E-9BCC-F449C62CB6FF}" type="presParOf" srcId="{19CDB376-32AD-4F18-AFA9-8D8D16058836}" destId="{E08E2222-8727-4BB4-98FC-15B9501FA343}" srcOrd="1" destOrd="0" presId="urn:microsoft.com/office/officeart/2005/8/layout/vList2"/>
    <dgm:cxn modelId="{84525373-E5C6-480C-8678-3E54D8B1DF1F}" type="presParOf" srcId="{19CDB376-32AD-4F18-AFA9-8D8D16058836}" destId="{F48DC943-DC82-4185-AC1B-C3BDBD5A0DD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849AEB-DEE8-4C8C-80BB-0C436600270B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zh-TW" altLang="en-US"/>
        </a:p>
      </dgm:t>
    </dgm:pt>
    <dgm:pt modelId="{B5A0C17A-A4FF-4683-9C7B-16E8FB261245}">
      <dgm:prSet/>
      <dgm:spPr/>
      <dgm:t>
        <a:bodyPr/>
        <a:lstStyle/>
        <a:p>
          <a:pPr rtl="0"/>
          <a:r>
            <a:rPr lang="zh-TW" dirty="0"/>
            <a:t>圓光佛學院於 </a:t>
          </a:r>
          <a:r>
            <a:rPr lang="en-US" dirty="0"/>
            <a:t>1981</a:t>
          </a:r>
          <a:r>
            <a:rPr lang="zh-TW" dirty="0"/>
            <a:t>年七月開辦</a:t>
          </a:r>
          <a:r>
            <a:rPr lang="x-none" dirty="0"/>
            <a:t>,</a:t>
          </a:r>
          <a:endParaRPr lang="zh-TW" dirty="0"/>
        </a:p>
      </dgm:t>
    </dgm:pt>
    <dgm:pt modelId="{586FF696-60EB-4704-A5F0-CA78D4C46777}" type="parTrans" cxnId="{6AF13AC9-1F33-4E2E-9BA8-56CE22870295}">
      <dgm:prSet/>
      <dgm:spPr/>
      <dgm:t>
        <a:bodyPr/>
        <a:lstStyle/>
        <a:p>
          <a:endParaRPr lang="zh-TW" altLang="en-US"/>
        </a:p>
      </dgm:t>
    </dgm:pt>
    <dgm:pt modelId="{F6986309-3E72-4F72-A96C-C819067E2677}" type="sibTrans" cxnId="{6AF13AC9-1F33-4E2E-9BA8-56CE22870295}">
      <dgm:prSet/>
      <dgm:spPr/>
      <dgm:t>
        <a:bodyPr/>
        <a:lstStyle/>
        <a:p>
          <a:endParaRPr lang="zh-TW" altLang="en-US"/>
        </a:p>
      </dgm:t>
    </dgm:pt>
    <dgm:pt modelId="{6F45BD16-7A58-40D4-8143-DCF4DE5F8B01}">
      <dgm:prSet/>
      <dgm:spPr/>
      <dgm:t>
        <a:bodyPr/>
        <a:lstStyle/>
        <a:p>
          <a:pPr rtl="0"/>
          <a:r>
            <a:rPr lang="zh-TW"/>
            <a:t>原先有初級班和高級班。</a:t>
          </a:r>
        </a:p>
      </dgm:t>
    </dgm:pt>
    <dgm:pt modelId="{DFAC8DC1-BB66-4D75-8F5F-07D5D1B68021}" type="parTrans" cxnId="{BA72F50D-6DC9-4FD5-9EB5-3ADD4CFA67FF}">
      <dgm:prSet/>
      <dgm:spPr/>
      <dgm:t>
        <a:bodyPr/>
        <a:lstStyle/>
        <a:p>
          <a:endParaRPr lang="zh-TW" altLang="en-US"/>
        </a:p>
      </dgm:t>
    </dgm:pt>
    <dgm:pt modelId="{F2DF5274-6FC8-4F53-B35D-CF77952D2853}" type="sibTrans" cxnId="{BA72F50D-6DC9-4FD5-9EB5-3ADD4CFA67FF}">
      <dgm:prSet/>
      <dgm:spPr/>
      <dgm:t>
        <a:bodyPr/>
        <a:lstStyle/>
        <a:p>
          <a:endParaRPr lang="zh-TW" altLang="en-US"/>
        </a:p>
      </dgm:t>
    </dgm:pt>
    <dgm:pt modelId="{B96A549B-D463-4F8F-BC7C-C756708169B0}">
      <dgm:prSet custT="1"/>
      <dgm:spPr/>
      <dgm:t>
        <a:bodyPr/>
        <a:lstStyle/>
        <a:p>
          <a:pPr rtl="0"/>
          <a:r>
            <a:rPr lang="en-US" sz="3600" dirty="0">
              <a:solidFill>
                <a:srgbClr val="FF0000"/>
              </a:solidFill>
            </a:rPr>
            <a:t>1989</a:t>
          </a:r>
          <a:r>
            <a:rPr lang="zh-TW" sz="3600" dirty="0">
              <a:solidFill>
                <a:srgbClr val="FF0000"/>
              </a:solidFill>
            </a:rPr>
            <a:t>年</a:t>
          </a:r>
          <a:r>
            <a:rPr lang="zh-TW" sz="3600" dirty="0"/>
            <a:t>另購校地四甲 興建另一校區</a:t>
          </a:r>
          <a:endParaRPr lang="zh-TW" sz="2900" dirty="0"/>
        </a:p>
      </dgm:t>
    </dgm:pt>
    <dgm:pt modelId="{6F3FF4D3-143A-431C-B8AF-5CF0B34AC5B7}" type="parTrans" cxnId="{164024B9-2CEE-4029-A7AB-6FAD2EC1FAC6}">
      <dgm:prSet/>
      <dgm:spPr/>
      <dgm:t>
        <a:bodyPr/>
        <a:lstStyle/>
        <a:p>
          <a:endParaRPr lang="zh-TW" altLang="en-US"/>
        </a:p>
      </dgm:t>
    </dgm:pt>
    <dgm:pt modelId="{9F97BC4D-DE2D-4640-8E6F-EA711171913F}" type="sibTrans" cxnId="{164024B9-2CEE-4029-A7AB-6FAD2EC1FAC6}">
      <dgm:prSet/>
      <dgm:spPr/>
      <dgm:t>
        <a:bodyPr/>
        <a:lstStyle/>
        <a:p>
          <a:endParaRPr lang="zh-TW" altLang="en-US"/>
        </a:p>
      </dgm:t>
    </dgm:pt>
    <dgm:pt modelId="{40AEC90A-65DA-4854-800D-484C2C225365}">
      <dgm:prSet/>
      <dgm:spPr/>
      <dgm:t>
        <a:bodyPr/>
        <a:lstStyle/>
        <a:p>
          <a:pPr rtl="0"/>
          <a:r>
            <a:rPr lang="zh-TW"/>
            <a:t>即今之校本部</a:t>
          </a:r>
        </a:p>
      </dgm:t>
    </dgm:pt>
    <dgm:pt modelId="{2CD668AE-F185-4250-820F-0E186CDBF56D}" type="parTrans" cxnId="{8ACB60E1-CC01-4698-B805-8F1B5374DF6D}">
      <dgm:prSet/>
      <dgm:spPr/>
      <dgm:t>
        <a:bodyPr/>
        <a:lstStyle/>
        <a:p>
          <a:endParaRPr lang="zh-TW" altLang="en-US"/>
        </a:p>
      </dgm:t>
    </dgm:pt>
    <dgm:pt modelId="{5EEA57DF-49E1-4ACE-9405-88884B102793}" type="sibTrans" cxnId="{8ACB60E1-CC01-4698-B805-8F1B5374DF6D}">
      <dgm:prSet/>
      <dgm:spPr/>
      <dgm:t>
        <a:bodyPr/>
        <a:lstStyle/>
        <a:p>
          <a:endParaRPr lang="zh-TW" altLang="en-US"/>
        </a:p>
      </dgm:t>
    </dgm:pt>
    <dgm:pt modelId="{C8D3BCE6-E7EE-4A98-9F14-B663A963F2C1}">
      <dgm:prSet custT="1"/>
      <dgm:spPr/>
      <dgm:t>
        <a:bodyPr/>
        <a:lstStyle/>
        <a:p>
          <a:pPr rtl="0"/>
          <a:r>
            <a:rPr lang="en-US" sz="3200" dirty="0">
              <a:solidFill>
                <a:srgbClr val="FF0000"/>
              </a:solidFill>
            </a:rPr>
            <a:t>1990</a:t>
          </a:r>
          <a:r>
            <a:rPr lang="zh-TW" sz="3200" dirty="0">
              <a:solidFill>
                <a:srgbClr val="FF0000"/>
              </a:solidFill>
            </a:rPr>
            <a:t>年</a:t>
          </a:r>
          <a:r>
            <a:rPr lang="x-none" sz="3200" dirty="0"/>
            <a:t>,</a:t>
          </a:r>
          <a:r>
            <a:rPr lang="zh-TW" sz="3200" dirty="0"/>
            <a:t>更改舊學制</a:t>
          </a:r>
          <a:r>
            <a:rPr lang="x-none" sz="3200" dirty="0"/>
            <a:t>,</a:t>
          </a:r>
          <a:r>
            <a:rPr lang="zh-TW" sz="3200" dirty="0"/>
            <a:t>將舊有的初級班、高級班更改為初中部、高中部、大學部</a:t>
          </a:r>
        </a:p>
      </dgm:t>
    </dgm:pt>
    <dgm:pt modelId="{5DAB3254-4719-45DA-B51B-A6F8F7535217}" type="parTrans" cxnId="{A571266B-BCA3-4F18-A8BC-9B50061D74EF}">
      <dgm:prSet/>
      <dgm:spPr/>
      <dgm:t>
        <a:bodyPr/>
        <a:lstStyle/>
        <a:p>
          <a:endParaRPr lang="zh-TW" altLang="en-US"/>
        </a:p>
      </dgm:t>
    </dgm:pt>
    <dgm:pt modelId="{648FACB0-07DB-4EE0-B9CA-213282EA943F}" type="sibTrans" cxnId="{A571266B-BCA3-4F18-A8BC-9B50061D74EF}">
      <dgm:prSet/>
      <dgm:spPr/>
      <dgm:t>
        <a:bodyPr/>
        <a:lstStyle/>
        <a:p>
          <a:endParaRPr lang="zh-TW" altLang="en-US"/>
        </a:p>
      </dgm:t>
    </dgm:pt>
    <dgm:pt modelId="{679801B3-46C7-4A97-B734-AADAC29EB9C8}" type="pres">
      <dgm:prSet presAssocID="{BE849AEB-DEE8-4C8C-80BB-0C436600270B}" presName="linear" presStyleCnt="0">
        <dgm:presLayoutVars>
          <dgm:animLvl val="lvl"/>
          <dgm:resizeHandles val="exact"/>
        </dgm:presLayoutVars>
      </dgm:prSet>
      <dgm:spPr/>
    </dgm:pt>
    <dgm:pt modelId="{900627A2-E34C-4564-ABAA-2417F79E3F89}" type="pres">
      <dgm:prSet presAssocID="{B5A0C17A-A4FF-4683-9C7B-16E8FB26124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5D38376-117F-45BC-85A5-4C0A6599735A}" type="pres">
      <dgm:prSet presAssocID="{F6986309-3E72-4F72-A96C-C819067E2677}" presName="spacer" presStyleCnt="0"/>
      <dgm:spPr/>
    </dgm:pt>
    <dgm:pt modelId="{8496AE05-026A-45A3-A5E5-A866BC7ECD54}" type="pres">
      <dgm:prSet presAssocID="{6F45BD16-7A58-40D4-8143-DCF4DE5F8B0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50BC7ED-D99A-422A-B551-318D3154BF21}" type="pres">
      <dgm:prSet presAssocID="{6F45BD16-7A58-40D4-8143-DCF4DE5F8B01}" presName="childText" presStyleLbl="revTx" presStyleIdx="0" presStyleCnt="2">
        <dgm:presLayoutVars>
          <dgm:bulletEnabled val="1"/>
        </dgm:presLayoutVars>
      </dgm:prSet>
      <dgm:spPr/>
    </dgm:pt>
    <dgm:pt modelId="{003FF677-C13E-44E3-95A5-00F1DFD8BFD5}" type="pres">
      <dgm:prSet presAssocID="{40AEC90A-65DA-4854-800D-484C2C22536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C93EF82-5DA5-413D-8498-95D02A362E2B}" type="pres">
      <dgm:prSet presAssocID="{40AEC90A-65DA-4854-800D-484C2C22536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2B1C40D-F432-48C7-BD49-F3987536905E}" type="presOf" srcId="{40AEC90A-65DA-4854-800D-484C2C225365}" destId="{003FF677-C13E-44E3-95A5-00F1DFD8BFD5}" srcOrd="0" destOrd="0" presId="urn:microsoft.com/office/officeart/2005/8/layout/vList2"/>
    <dgm:cxn modelId="{BA72F50D-6DC9-4FD5-9EB5-3ADD4CFA67FF}" srcId="{BE849AEB-DEE8-4C8C-80BB-0C436600270B}" destId="{6F45BD16-7A58-40D4-8143-DCF4DE5F8B01}" srcOrd="1" destOrd="0" parTransId="{DFAC8DC1-BB66-4D75-8F5F-07D5D1B68021}" sibTransId="{F2DF5274-6FC8-4F53-B35D-CF77952D2853}"/>
    <dgm:cxn modelId="{A571266B-BCA3-4F18-A8BC-9B50061D74EF}" srcId="{40AEC90A-65DA-4854-800D-484C2C225365}" destId="{C8D3BCE6-E7EE-4A98-9F14-B663A963F2C1}" srcOrd="0" destOrd="0" parTransId="{5DAB3254-4719-45DA-B51B-A6F8F7535217}" sibTransId="{648FACB0-07DB-4EE0-B9CA-213282EA943F}"/>
    <dgm:cxn modelId="{B58BFB70-1618-4993-8CB5-85ED6AF3B241}" type="presOf" srcId="{B5A0C17A-A4FF-4683-9C7B-16E8FB261245}" destId="{900627A2-E34C-4564-ABAA-2417F79E3F89}" srcOrd="0" destOrd="0" presId="urn:microsoft.com/office/officeart/2005/8/layout/vList2"/>
    <dgm:cxn modelId="{934FE47D-D4B6-4875-BCFA-ED6CE77AC1B5}" type="presOf" srcId="{BE849AEB-DEE8-4C8C-80BB-0C436600270B}" destId="{679801B3-46C7-4A97-B734-AADAC29EB9C8}" srcOrd="0" destOrd="0" presId="urn:microsoft.com/office/officeart/2005/8/layout/vList2"/>
    <dgm:cxn modelId="{DF9A9D87-CA12-442F-839E-5341A2E4D5A1}" type="presOf" srcId="{C8D3BCE6-E7EE-4A98-9F14-B663A963F2C1}" destId="{BC93EF82-5DA5-413D-8498-95D02A362E2B}" srcOrd="0" destOrd="0" presId="urn:microsoft.com/office/officeart/2005/8/layout/vList2"/>
    <dgm:cxn modelId="{164024B9-2CEE-4029-A7AB-6FAD2EC1FAC6}" srcId="{6F45BD16-7A58-40D4-8143-DCF4DE5F8B01}" destId="{B96A549B-D463-4F8F-BC7C-C756708169B0}" srcOrd="0" destOrd="0" parTransId="{6F3FF4D3-143A-431C-B8AF-5CF0B34AC5B7}" sibTransId="{9F97BC4D-DE2D-4640-8E6F-EA711171913F}"/>
    <dgm:cxn modelId="{EEE460C1-DC3C-4B5A-9BDE-92634155F460}" type="presOf" srcId="{6F45BD16-7A58-40D4-8143-DCF4DE5F8B01}" destId="{8496AE05-026A-45A3-A5E5-A866BC7ECD54}" srcOrd="0" destOrd="0" presId="urn:microsoft.com/office/officeart/2005/8/layout/vList2"/>
    <dgm:cxn modelId="{6AF13AC9-1F33-4E2E-9BA8-56CE22870295}" srcId="{BE849AEB-DEE8-4C8C-80BB-0C436600270B}" destId="{B5A0C17A-A4FF-4683-9C7B-16E8FB261245}" srcOrd="0" destOrd="0" parTransId="{586FF696-60EB-4704-A5F0-CA78D4C46777}" sibTransId="{F6986309-3E72-4F72-A96C-C819067E2677}"/>
    <dgm:cxn modelId="{8ACB60E1-CC01-4698-B805-8F1B5374DF6D}" srcId="{BE849AEB-DEE8-4C8C-80BB-0C436600270B}" destId="{40AEC90A-65DA-4854-800D-484C2C225365}" srcOrd="2" destOrd="0" parTransId="{2CD668AE-F185-4250-820F-0E186CDBF56D}" sibTransId="{5EEA57DF-49E1-4ACE-9405-88884B102793}"/>
    <dgm:cxn modelId="{159AE4EA-D2B5-42FB-BE2F-8B6B45BB3258}" type="presOf" srcId="{B96A549B-D463-4F8F-BC7C-C756708169B0}" destId="{B50BC7ED-D99A-422A-B551-318D3154BF21}" srcOrd="0" destOrd="0" presId="urn:microsoft.com/office/officeart/2005/8/layout/vList2"/>
    <dgm:cxn modelId="{80E2D208-D551-488E-9F61-EEB69EDA2A94}" type="presParOf" srcId="{679801B3-46C7-4A97-B734-AADAC29EB9C8}" destId="{900627A2-E34C-4564-ABAA-2417F79E3F89}" srcOrd="0" destOrd="0" presId="urn:microsoft.com/office/officeart/2005/8/layout/vList2"/>
    <dgm:cxn modelId="{0B0F6933-7939-415F-A0E2-58EF3FE7A6B4}" type="presParOf" srcId="{679801B3-46C7-4A97-B734-AADAC29EB9C8}" destId="{C5D38376-117F-45BC-85A5-4C0A6599735A}" srcOrd="1" destOrd="0" presId="urn:microsoft.com/office/officeart/2005/8/layout/vList2"/>
    <dgm:cxn modelId="{2BFEB234-8733-448F-BA71-64667DA6E734}" type="presParOf" srcId="{679801B3-46C7-4A97-B734-AADAC29EB9C8}" destId="{8496AE05-026A-45A3-A5E5-A866BC7ECD54}" srcOrd="2" destOrd="0" presId="urn:microsoft.com/office/officeart/2005/8/layout/vList2"/>
    <dgm:cxn modelId="{225D1669-CF9C-40AB-A6F7-2AAEA21A9917}" type="presParOf" srcId="{679801B3-46C7-4A97-B734-AADAC29EB9C8}" destId="{B50BC7ED-D99A-422A-B551-318D3154BF21}" srcOrd="3" destOrd="0" presId="urn:microsoft.com/office/officeart/2005/8/layout/vList2"/>
    <dgm:cxn modelId="{49B28BBE-FE3A-46CE-BE4B-62943D4C45F7}" type="presParOf" srcId="{679801B3-46C7-4A97-B734-AADAC29EB9C8}" destId="{003FF677-C13E-44E3-95A5-00F1DFD8BFD5}" srcOrd="4" destOrd="0" presId="urn:microsoft.com/office/officeart/2005/8/layout/vList2"/>
    <dgm:cxn modelId="{074E8AFB-233B-464D-8CFC-5FC5F18A2124}" type="presParOf" srcId="{679801B3-46C7-4A97-B734-AADAC29EB9C8}" destId="{BC93EF82-5DA5-413D-8498-95D02A362E2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33DE69-DD3A-4280-997A-17E3CAA19D80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zh-TW" altLang="en-US"/>
        </a:p>
      </dgm:t>
    </dgm:pt>
    <dgm:pt modelId="{300DBEBF-CDE6-417A-B880-0BBD368BA29B}">
      <dgm:prSet custT="1"/>
      <dgm:spPr/>
      <dgm:t>
        <a:bodyPr/>
        <a:lstStyle/>
        <a:p>
          <a:pPr rtl="0"/>
          <a:r>
            <a:rPr lang="en-US" sz="2800" dirty="0">
              <a:solidFill>
                <a:srgbClr val="FF0000"/>
              </a:solidFill>
            </a:rPr>
            <a:t>1991</a:t>
          </a:r>
          <a:r>
            <a:rPr lang="zh-TW" sz="2800" dirty="0">
              <a:solidFill>
                <a:srgbClr val="FF0000"/>
              </a:solidFill>
            </a:rPr>
            <a:t>年</a:t>
          </a:r>
          <a:r>
            <a:rPr lang="zh-TW" sz="2800" b="1" dirty="0">
              <a:latin typeface="中國龍毛楷體"/>
            </a:rPr>
            <a:t>禪修班開始招生</a:t>
          </a:r>
          <a:r>
            <a:rPr lang="zh-TW" sz="2800" dirty="0"/>
            <a:t>。</a:t>
          </a:r>
        </a:p>
      </dgm:t>
    </dgm:pt>
    <dgm:pt modelId="{F4466BD3-BF8B-4C56-AF17-B2095633FD7E}" type="parTrans" cxnId="{B3DB2775-FC2B-4BE3-B0B3-33B8B460FF21}">
      <dgm:prSet/>
      <dgm:spPr/>
      <dgm:t>
        <a:bodyPr/>
        <a:lstStyle/>
        <a:p>
          <a:endParaRPr lang="zh-TW" altLang="en-US"/>
        </a:p>
      </dgm:t>
    </dgm:pt>
    <dgm:pt modelId="{C35F8C0A-7D66-4F77-B5C0-BD96066B09F6}" type="sibTrans" cxnId="{B3DB2775-FC2B-4BE3-B0B3-33B8B460FF21}">
      <dgm:prSet/>
      <dgm:spPr/>
      <dgm:t>
        <a:bodyPr/>
        <a:lstStyle/>
        <a:p>
          <a:endParaRPr lang="zh-TW" altLang="en-US"/>
        </a:p>
      </dgm:t>
    </dgm:pt>
    <dgm:pt modelId="{4F8F1C67-F6AC-44ED-B754-DE07E64C3E7F}">
      <dgm:prSet custT="1"/>
      <dgm:spPr/>
      <dgm:t>
        <a:bodyPr/>
        <a:lstStyle/>
        <a:p>
          <a:pPr rtl="0"/>
          <a:r>
            <a:rPr lang="en-US" sz="2800" b="1" dirty="0">
              <a:solidFill>
                <a:srgbClr val="FF0000"/>
              </a:solidFill>
              <a:latin typeface="華康行楷體W5(P)"/>
            </a:rPr>
            <a:t>1993</a:t>
          </a:r>
          <a:r>
            <a:rPr lang="zh-TW" sz="2800" b="1" dirty="0">
              <a:solidFill>
                <a:srgbClr val="FF0000"/>
              </a:solidFill>
              <a:latin typeface="華康行楷體W5(P)"/>
            </a:rPr>
            <a:t>年</a:t>
          </a:r>
          <a:r>
            <a:rPr lang="zh-TW" sz="2800" b="1" dirty="0">
              <a:latin typeface="華康行楷體W5(P)"/>
            </a:rPr>
            <a:t>更因應星馬以外地區的外國學僧 而增設預科部</a:t>
          </a:r>
          <a:r>
            <a:rPr lang="x-none" sz="2800" b="1" dirty="0">
              <a:latin typeface="華康行楷體W5(P)"/>
            </a:rPr>
            <a:t>---</a:t>
          </a:r>
          <a:r>
            <a:rPr lang="zh-TW" sz="2800" b="1" dirty="0">
              <a:latin typeface="華康行楷體W5(P)"/>
            </a:rPr>
            <a:t>教授中文為主。</a:t>
          </a:r>
        </a:p>
      </dgm:t>
    </dgm:pt>
    <dgm:pt modelId="{D7BEAA8B-913B-48DF-A50F-9CAE9076E46F}" type="parTrans" cxnId="{3B2C4954-07AE-4256-86F4-A2884F890FAA}">
      <dgm:prSet/>
      <dgm:spPr/>
      <dgm:t>
        <a:bodyPr/>
        <a:lstStyle/>
        <a:p>
          <a:endParaRPr lang="zh-TW" altLang="en-US"/>
        </a:p>
      </dgm:t>
    </dgm:pt>
    <dgm:pt modelId="{C2CCE4AF-4406-4B34-8BF0-934615414AA1}" type="sibTrans" cxnId="{3B2C4954-07AE-4256-86F4-A2884F890FAA}">
      <dgm:prSet/>
      <dgm:spPr/>
      <dgm:t>
        <a:bodyPr/>
        <a:lstStyle/>
        <a:p>
          <a:endParaRPr lang="zh-TW" altLang="en-US"/>
        </a:p>
      </dgm:t>
    </dgm:pt>
    <dgm:pt modelId="{1C6CE3D6-BC7D-48E3-919D-596D1B76BEA3}" type="pres">
      <dgm:prSet presAssocID="{FC33DE69-DD3A-4280-997A-17E3CAA19D80}" presName="linear" presStyleCnt="0">
        <dgm:presLayoutVars>
          <dgm:animLvl val="lvl"/>
          <dgm:resizeHandles val="exact"/>
        </dgm:presLayoutVars>
      </dgm:prSet>
      <dgm:spPr/>
    </dgm:pt>
    <dgm:pt modelId="{510838F1-0DA4-43BD-9E6A-A4AA82A61B0A}" type="pres">
      <dgm:prSet presAssocID="{300DBEBF-CDE6-417A-B880-0BBD368BA29B}" presName="parentText" presStyleLbl="node1" presStyleIdx="0" presStyleCnt="2" custScaleY="178423" custLinFactY="-31519" custLinFactNeighborX="-485" custLinFactNeighborY="-100000">
        <dgm:presLayoutVars>
          <dgm:chMax val="0"/>
          <dgm:bulletEnabled val="1"/>
        </dgm:presLayoutVars>
      </dgm:prSet>
      <dgm:spPr/>
    </dgm:pt>
    <dgm:pt modelId="{84844C91-90B8-4480-8C00-D1CD37D94585}" type="pres">
      <dgm:prSet presAssocID="{C35F8C0A-7D66-4F77-B5C0-BD96066B09F6}" presName="spacer" presStyleCnt="0"/>
      <dgm:spPr/>
    </dgm:pt>
    <dgm:pt modelId="{822DF58F-5276-4668-9275-52B040B3FDC5}" type="pres">
      <dgm:prSet presAssocID="{4F8F1C67-F6AC-44ED-B754-DE07E64C3E7F}" presName="parentText" presStyleLbl="node1" presStyleIdx="1" presStyleCnt="2" custScaleX="100000" custScaleY="214106" custLinFactY="79550" custLinFactNeighborX="-485" custLinFactNeighborY="100000">
        <dgm:presLayoutVars>
          <dgm:chMax val="0"/>
          <dgm:bulletEnabled val="1"/>
        </dgm:presLayoutVars>
      </dgm:prSet>
      <dgm:spPr/>
    </dgm:pt>
  </dgm:ptLst>
  <dgm:cxnLst>
    <dgm:cxn modelId="{F9CC4B1E-D79B-498A-B20B-D874297CB243}" type="presOf" srcId="{4F8F1C67-F6AC-44ED-B754-DE07E64C3E7F}" destId="{822DF58F-5276-4668-9275-52B040B3FDC5}" srcOrd="0" destOrd="0" presId="urn:microsoft.com/office/officeart/2005/8/layout/vList2"/>
    <dgm:cxn modelId="{3B2C4954-07AE-4256-86F4-A2884F890FAA}" srcId="{FC33DE69-DD3A-4280-997A-17E3CAA19D80}" destId="{4F8F1C67-F6AC-44ED-B754-DE07E64C3E7F}" srcOrd="1" destOrd="0" parTransId="{D7BEAA8B-913B-48DF-A50F-9CAE9076E46F}" sibTransId="{C2CCE4AF-4406-4B34-8BF0-934615414AA1}"/>
    <dgm:cxn modelId="{B3DB2775-FC2B-4BE3-B0B3-33B8B460FF21}" srcId="{FC33DE69-DD3A-4280-997A-17E3CAA19D80}" destId="{300DBEBF-CDE6-417A-B880-0BBD368BA29B}" srcOrd="0" destOrd="0" parTransId="{F4466BD3-BF8B-4C56-AF17-B2095633FD7E}" sibTransId="{C35F8C0A-7D66-4F77-B5C0-BD96066B09F6}"/>
    <dgm:cxn modelId="{E200AB9F-B5D8-4D5D-AC4E-AE8BCC200F88}" type="presOf" srcId="{FC33DE69-DD3A-4280-997A-17E3CAA19D80}" destId="{1C6CE3D6-BC7D-48E3-919D-596D1B76BEA3}" srcOrd="0" destOrd="0" presId="urn:microsoft.com/office/officeart/2005/8/layout/vList2"/>
    <dgm:cxn modelId="{A884E1D5-262F-4CDC-9352-17E7E4136795}" type="presOf" srcId="{300DBEBF-CDE6-417A-B880-0BBD368BA29B}" destId="{510838F1-0DA4-43BD-9E6A-A4AA82A61B0A}" srcOrd="0" destOrd="0" presId="urn:microsoft.com/office/officeart/2005/8/layout/vList2"/>
    <dgm:cxn modelId="{FAB48A56-683C-4236-85AE-B9073DC502A1}" type="presParOf" srcId="{1C6CE3D6-BC7D-48E3-919D-596D1B76BEA3}" destId="{510838F1-0DA4-43BD-9E6A-A4AA82A61B0A}" srcOrd="0" destOrd="0" presId="urn:microsoft.com/office/officeart/2005/8/layout/vList2"/>
    <dgm:cxn modelId="{EC8D4B8F-F96E-49F6-B323-D48F8E00EEB5}" type="presParOf" srcId="{1C6CE3D6-BC7D-48E3-919D-596D1B76BEA3}" destId="{84844C91-90B8-4480-8C00-D1CD37D94585}" srcOrd="1" destOrd="0" presId="urn:microsoft.com/office/officeart/2005/8/layout/vList2"/>
    <dgm:cxn modelId="{F0EB3407-CF3E-46E9-A53B-A721A90DA47D}" type="presParOf" srcId="{1C6CE3D6-BC7D-48E3-919D-596D1B76BEA3}" destId="{822DF58F-5276-4668-9275-52B040B3FDC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910FEE-F0C9-41B2-8C7B-8B14C8293B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TW" altLang="en-US"/>
        </a:p>
      </dgm:t>
    </dgm:pt>
    <dgm:pt modelId="{D9040B8A-D89F-4346-B298-6C363A9214CA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1999</a:t>
          </a:r>
          <a:r>
            <a:rPr lang="zh-TW" dirty="0">
              <a:solidFill>
                <a:schemeClr val="bg1"/>
              </a:solidFill>
            </a:rPr>
            <a:t>年 </a:t>
          </a:r>
          <a:r>
            <a:rPr lang="zh-TW" dirty="0"/>
            <a:t>增建現今之研究所校區</a:t>
          </a:r>
        </a:p>
      </dgm:t>
    </dgm:pt>
    <dgm:pt modelId="{46049E5C-69E7-4745-AACD-3AB2581300BE}" type="parTrans" cxnId="{FB722817-F708-4A37-95F4-C1E13D25BD9D}">
      <dgm:prSet/>
      <dgm:spPr/>
      <dgm:t>
        <a:bodyPr/>
        <a:lstStyle/>
        <a:p>
          <a:endParaRPr lang="zh-TW" altLang="en-US"/>
        </a:p>
      </dgm:t>
    </dgm:pt>
    <dgm:pt modelId="{71A9B08F-7CBC-4517-8EEB-C18A96993CA3}" type="sibTrans" cxnId="{FB722817-F708-4A37-95F4-C1E13D25BD9D}">
      <dgm:prSet/>
      <dgm:spPr/>
      <dgm:t>
        <a:bodyPr/>
        <a:lstStyle/>
        <a:p>
          <a:endParaRPr lang="zh-TW" altLang="en-US"/>
        </a:p>
      </dgm:t>
    </dgm:pt>
    <dgm:pt modelId="{322B5C48-AD78-4D28-8F78-0B85591D78EB}">
      <dgm:prSet/>
      <dgm:spPr/>
      <dgm:t>
        <a:bodyPr/>
        <a:lstStyle/>
        <a:p>
          <a:pPr rtl="0"/>
          <a:r>
            <a:rPr lang="en-US" dirty="0"/>
            <a:t>2003</a:t>
          </a:r>
          <a:r>
            <a:rPr lang="zh-TW" dirty="0"/>
            <a:t>年 開始增建男眾佛學館 </a:t>
          </a:r>
        </a:p>
      </dgm:t>
    </dgm:pt>
    <dgm:pt modelId="{D0811DC4-EE08-447F-9FEA-02DC6E95397E}" type="parTrans" cxnId="{29B3FB59-BB4F-4D02-8B38-464F8808D1F3}">
      <dgm:prSet/>
      <dgm:spPr/>
      <dgm:t>
        <a:bodyPr/>
        <a:lstStyle/>
        <a:p>
          <a:endParaRPr lang="zh-TW" altLang="en-US"/>
        </a:p>
      </dgm:t>
    </dgm:pt>
    <dgm:pt modelId="{1B9AB31D-1AA3-4F4F-A3EA-182FF01F69CF}" type="sibTrans" cxnId="{29B3FB59-BB4F-4D02-8B38-464F8808D1F3}">
      <dgm:prSet/>
      <dgm:spPr/>
      <dgm:t>
        <a:bodyPr/>
        <a:lstStyle/>
        <a:p>
          <a:endParaRPr lang="zh-TW" altLang="en-US"/>
        </a:p>
      </dgm:t>
    </dgm:pt>
    <dgm:pt modelId="{46CFF2B1-0742-4D88-AE2C-83009C433B65}">
      <dgm:prSet/>
      <dgm:spPr/>
      <dgm:t>
        <a:bodyPr/>
        <a:lstStyle/>
        <a:p>
          <a:pPr rtl="0"/>
          <a:r>
            <a:rPr lang="en-US"/>
            <a:t>2008</a:t>
          </a:r>
          <a:r>
            <a:rPr lang="zh-TW"/>
            <a:t>年 落成</a:t>
          </a:r>
        </a:p>
      </dgm:t>
    </dgm:pt>
    <dgm:pt modelId="{0D60058D-9801-4696-B5A9-8068B8016355}" type="parTrans" cxnId="{A657A7E1-DD3E-4CCC-8CF1-716FF725C620}">
      <dgm:prSet/>
      <dgm:spPr/>
      <dgm:t>
        <a:bodyPr/>
        <a:lstStyle/>
        <a:p>
          <a:endParaRPr lang="zh-TW" altLang="en-US"/>
        </a:p>
      </dgm:t>
    </dgm:pt>
    <dgm:pt modelId="{62EBB340-1027-423A-A988-CFB3AA10A9A0}" type="sibTrans" cxnId="{A657A7E1-DD3E-4CCC-8CF1-716FF725C620}">
      <dgm:prSet/>
      <dgm:spPr/>
      <dgm:t>
        <a:bodyPr/>
        <a:lstStyle/>
        <a:p>
          <a:endParaRPr lang="zh-TW" altLang="en-US"/>
        </a:p>
      </dgm:t>
    </dgm:pt>
    <dgm:pt modelId="{C193F91A-9685-48B6-9060-5C6B38DA1DD2}">
      <dgm:prSet/>
      <dgm:spPr/>
      <dgm:t>
        <a:bodyPr/>
        <a:lstStyle/>
        <a:p>
          <a:pPr rtl="0"/>
          <a:r>
            <a:rPr lang="zh-TW" dirty="0">
              <a:solidFill>
                <a:srgbClr val="002060"/>
              </a:solidFill>
            </a:rPr>
            <a:t>目前學院具備有預科部、高中部、大學部、禪修部、研究所等完整學制 </a:t>
          </a:r>
        </a:p>
      </dgm:t>
    </dgm:pt>
    <dgm:pt modelId="{56086563-976C-418D-96DE-D22400A4F3DE}" type="parTrans" cxnId="{71AC4FA6-030F-431E-817E-8416FBE1AB16}">
      <dgm:prSet/>
      <dgm:spPr/>
      <dgm:t>
        <a:bodyPr/>
        <a:lstStyle/>
        <a:p>
          <a:endParaRPr lang="zh-TW" altLang="en-US"/>
        </a:p>
      </dgm:t>
    </dgm:pt>
    <dgm:pt modelId="{36621026-7525-43AE-BEA0-A32B3431EA6C}" type="sibTrans" cxnId="{71AC4FA6-030F-431E-817E-8416FBE1AB16}">
      <dgm:prSet/>
      <dgm:spPr/>
      <dgm:t>
        <a:bodyPr/>
        <a:lstStyle/>
        <a:p>
          <a:endParaRPr lang="zh-TW" altLang="en-US"/>
        </a:p>
      </dgm:t>
    </dgm:pt>
    <dgm:pt modelId="{E102AA63-B5FC-4CA1-978B-DAC5D4A938D9}" type="pres">
      <dgm:prSet presAssocID="{10910FEE-F0C9-41B2-8C7B-8B14C8293B43}" presName="linear" presStyleCnt="0">
        <dgm:presLayoutVars>
          <dgm:animLvl val="lvl"/>
          <dgm:resizeHandles val="exact"/>
        </dgm:presLayoutVars>
      </dgm:prSet>
      <dgm:spPr/>
    </dgm:pt>
    <dgm:pt modelId="{3E3BB80C-F0D5-4A33-8E5A-D858F32C8BE3}" type="pres">
      <dgm:prSet presAssocID="{D9040B8A-D89F-4346-B298-6C363A9214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CF6C583-36CA-4867-9BBA-45582E42CF5A}" type="pres">
      <dgm:prSet presAssocID="{71A9B08F-7CBC-4517-8EEB-C18A96993CA3}" presName="spacer" presStyleCnt="0"/>
      <dgm:spPr/>
    </dgm:pt>
    <dgm:pt modelId="{0602CC5F-3908-4BE9-BD0B-FA23E4169C29}" type="pres">
      <dgm:prSet presAssocID="{322B5C48-AD78-4D28-8F78-0B85591D78E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41FD6E4-CE2F-42BC-B5D0-1ACC0B196836}" type="pres">
      <dgm:prSet presAssocID="{1B9AB31D-1AA3-4F4F-A3EA-182FF01F69CF}" presName="spacer" presStyleCnt="0"/>
      <dgm:spPr/>
    </dgm:pt>
    <dgm:pt modelId="{BC79CDF0-0A53-4B65-860C-ADA896A465B9}" type="pres">
      <dgm:prSet presAssocID="{46CFF2B1-0742-4D88-AE2C-83009C433B6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22156FE-87B2-41CF-95EA-A75B6E98603D}" type="pres">
      <dgm:prSet presAssocID="{46CFF2B1-0742-4D88-AE2C-83009C433B6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B722817-F708-4A37-95F4-C1E13D25BD9D}" srcId="{10910FEE-F0C9-41B2-8C7B-8B14C8293B43}" destId="{D9040B8A-D89F-4346-B298-6C363A9214CA}" srcOrd="0" destOrd="0" parTransId="{46049E5C-69E7-4745-AACD-3AB2581300BE}" sibTransId="{71A9B08F-7CBC-4517-8EEB-C18A96993CA3}"/>
    <dgm:cxn modelId="{14EDDA3C-483E-42EA-A887-0C3323D65405}" type="presOf" srcId="{46CFF2B1-0742-4D88-AE2C-83009C433B65}" destId="{BC79CDF0-0A53-4B65-860C-ADA896A465B9}" srcOrd="0" destOrd="0" presId="urn:microsoft.com/office/officeart/2005/8/layout/vList2"/>
    <dgm:cxn modelId="{29B3FB59-BB4F-4D02-8B38-464F8808D1F3}" srcId="{10910FEE-F0C9-41B2-8C7B-8B14C8293B43}" destId="{322B5C48-AD78-4D28-8F78-0B85591D78EB}" srcOrd="1" destOrd="0" parTransId="{D0811DC4-EE08-447F-9FEA-02DC6E95397E}" sibTransId="{1B9AB31D-1AA3-4F4F-A3EA-182FF01F69CF}"/>
    <dgm:cxn modelId="{B917977C-3682-4508-BC77-A1E6B0A6F0C8}" type="presOf" srcId="{C193F91A-9685-48B6-9060-5C6B38DA1DD2}" destId="{622156FE-87B2-41CF-95EA-A75B6E98603D}" srcOrd="0" destOrd="0" presId="urn:microsoft.com/office/officeart/2005/8/layout/vList2"/>
    <dgm:cxn modelId="{71AC4FA6-030F-431E-817E-8416FBE1AB16}" srcId="{46CFF2B1-0742-4D88-AE2C-83009C433B65}" destId="{C193F91A-9685-48B6-9060-5C6B38DA1DD2}" srcOrd="0" destOrd="0" parTransId="{56086563-976C-418D-96DE-D22400A4F3DE}" sibTransId="{36621026-7525-43AE-BEA0-A32B3431EA6C}"/>
    <dgm:cxn modelId="{CE3443B4-880A-4960-BF58-1AD7D4BF9671}" type="presOf" srcId="{D9040B8A-D89F-4346-B298-6C363A9214CA}" destId="{3E3BB80C-F0D5-4A33-8E5A-D858F32C8BE3}" srcOrd="0" destOrd="0" presId="urn:microsoft.com/office/officeart/2005/8/layout/vList2"/>
    <dgm:cxn modelId="{89E520B6-C26F-44E2-8AE8-BB3247EC7D0C}" type="presOf" srcId="{322B5C48-AD78-4D28-8F78-0B85591D78EB}" destId="{0602CC5F-3908-4BE9-BD0B-FA23E4169C29}" srcOrd="0" destOrd="0" presId="urn:microsoft.com/office/officeart/2005/8/layout/vList2"/>
    <dgm:cxn modelId="{BCA0CEC0-8A9E-41B8-994F-A296680C4361}" type="presOf" srcId="{10910FEE-F0C9-41B2-8C7B-8B14C8293B43}" destId="{E102AA63-B5FC-4CA1-978B-DAC5D4A938D9}" srcOrd="0" destOrd="0" presId="urn:microsoft.com/office/officeart/2005/8/layout/vList2"/>
    <dgm:cxn modelId="{A657A7E1-DD3E-4CCC-8CF1-716FF725C620}" srcId="{10910FEE-F0C9-41B2-8C7B-8B14C8293B43}" destId="{46CFF2B1-0742-4D88-AE2C-83009C433B65}" srcOrd="2" destOrd="0" parTransId="{0D60058D-9801-4696-B5A9-8068B8016355}" sibTransId="{62EBB340-1027-423A-A988-CFB3AA10A9A0}"/>
    <dgm:cxn modelId="{20EFC879-8639-4D1A-A1EB-A750AEA0E14B}" type="presParOf" srcId="{E102AA63-B5FC-4CA1-978B-DAC5D4A938D9}" destId="{3E3BB80C-F0D5-4A33-8E5A-D858F32C8BE3}" srcOrd="0" destOrd="0" presId="urn:microsoft.com/office/officeart/2005/8/layout/vList2"/>
    <dgm:cxn modelId="{1514E427-BCA0-49F8-BFC6-1DD289F24820}" type="presParOf" srcId="{E102AA63-B5FC-4CA1-978B-DAC5D4A938D9}" destId="{4CF6C583-36CA-4867-9BBA-45582E42CF5A}" srcOrd="1" destOrd="0" presId="urn:microsoft.com/office/officeart/2005/8/layout/vList2"/>
    <dgm:cxn modelId="{FC2DCABA-3852-4165-A6F9-4F85DE3E31F3}" type="presParOf" srcId="{E102AA63-B5FC-4CA1-978B-DAC5D4A938D9}" destId="{0602CC5F-3908-4BE9-BD0B-FA23E4169C29}" srcOrd="2" destOrd="0" presId="urn:microsoft.com/office/officeart/2005/8/layout/vList2"/>
    <dgm:cxn modelId="{B5AB3716-EC8C-4A5C-B6E9-D964DEAA9A7C}" type="presParOf" srcId="{E102AA63-B5FC-4CA1-978B-DAC5D4A938D9}" destId="{041FD6E4-CE2F-42BC-B5D0-1ACC0B196836}" srcOrd="3" destOrd="0" presId="urn:microsoft.com/office/officeart/2005/8/layout/vList2"/>
    <dgm:cxn modelId="{DB614C4D-80A3-4ED2-870C-A42591FBF464}" type="presParOf" srcId="{E102AA63-B5FC-4CA1-978B-DAC5D4A938D9}" destId="{BC79CDF0-0A53-4B65-860C-ADA896A465B9}" srcOrd="4" destOrd="0" presId="urn:microsoft.com/office/officeart/2005/8/layout/vList2"/>
    <dgm:cxn modelId="{6B227EAE-D4B2-41DF-9C3A-74AE807A6892}" type="presParOf" srcId="{E102AA63-B5FC-4CA1-978B-DAC5D4A938D9}" destId="{622156FE-87B2-41CF-95EA-A75B6E98603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38337A-5D12-4AAF-B85E-87C28DCF87A6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DA6C402-FA5E-4B65-BB26-99DF6CFE20ED}">
      <dgm:prSet custT="1"/>
      <dgm:spPr/>
      <dgm:t>
        <a:bodyPr/>
        <a:lstStyle/>
        <a:p>
          <a:pPr rtl="0"/>
          <a:r>
            <a:rPr lang="en-US" sz="2590" b="1" baseline="0" dirty="0">
              <a:solidFill>
                <a:srgbClr val="FF0000"/>
              </a:solidFill>
              <a:latin typeface="中國龍毛楷體"/>
            </a:rPr>
            <a:t>2012 </a:t>
          </a:r>
          <a:r>
            <a:rPr lang="zh-TW" sz="2590" b="1" baseline="0" dirty="0">
              <a:solidFill>
                <a:srgbClr val="FF0000"/>
              </a:solidFill>
              <a:latin typeface="中國龍毛楷體"/>
            </a:rPr>
            <a:t>年</a:t>
          </a:r>
          <a:r>
            <a:rPr lang="zh-TW" sz="2590" b="1" baseline="0" dirty="0">
              <a:latin typeface="中國龍毛楷體"/>
            </a:rPr>
            <a:t> 開始增建校本部校區的主體 大殿及文教弘化館</a:t>
          </a:r>
        </a:p>
      </dgm:t>
    </dgm:pt>
    <dgm:pt modelId="{089336CD-5FBA-415E-AAFA-62F2DD2579E2}" type="parTrans" cxnId="{5ABF1A02-6B76-4B57-869F-B63B90396B59}">
      <dgm:prSet/>
      <dgm:spPr/>
      <dgm:t>
        <a:bodyPr/>
        <a:lstStyle/>
        <a:p>
          <a:endParaRPr lang="zh-TW" altLang="en-US"/>
        </a:p>
      </dgm:t>
    </dgm:pt>
    <dgm:pt modelId="{BAEB115C-4839-45FD-B307-4F3B4FFC3526}" type="sibTrans" cxnId="{5ABF1A02-6B76-4B57-869F-B63B90396B59}">
      <dgm:prSet/>
      <dgm:spPr/>
      <dgm:t>
        <a:bodyPr/>
        <a:lstStyle/>
        <a:p>
          <a:endParaRPr lang="zh-TW" altLang="en-US"/>
        </a:p>
      </dgm:t>
    </dgm:pt>
    <dgm:pt modelId="{E4F50F35-33F6-4659-B9FB-DA1AA4146E80}">
      <dgm:prSet custT="1"/>
      <dgm:spPr/>
      <dgm:t>
        <a:bodyPr/>
        <a:lstStyle/>
        <a:p>
          <a:pPr rtl="0"/>
          <a:r>
            <a:rPr lang="en-US" sz="2800" b="1" dirty="0">
              <a:solidFill>
                <a:srgbClr val="CC0099"/>
              </a:solidFill>
              <a:ea typeface="中國龍毛楷體"/>
            </a:rPr>
            <a:t>2018 </a:t>
          </a:r>
          <a:r>
            <a:rPr lang="zh-TW" sz="2800" b="1" dirty="0">
              <a:solidFill>
                <a:srgbClr val="CC0099"/>
              </a:solidFill>
              <a:ea typeface="中國龍毛楷體"/>
            </a:rPr>
            <a:t>年</a:t>
          </a:r>
          <a:r>
            <a:rPr lang="zh-TW" sz="2800" b="1" dirty="0">
              <a:ea typeface="中國龍毛楷體"/>
            </a:rPr>
            <a:t>落成 </a:t>
          </a:r>
        </a:p>
      </dgm:t>
    </dgm:pt>
    <dgm:pt modelId="{69943AA2-BCA3-49CD-867F-8A5206C12EE8}" type="parTrans" cxnId="{149E634C-8F6D-41AA-B627-5405929CA459}">
      <dgm:prSet/>
      <dgm:spPr/>
      <dgm:t>
        <a:bodyPr/>
        <a:lstStyle/>
        <a:p>
          <a:endParaRPr lang="zh-TW" altLang="en-US"/>
        </a:p>
      </dgm:t>
    </dgm:pt>
    <dgm:pt modelId="{ACD33AB6-BE0F-4048-AC81-743EF4F6FB95}" type="sibTrans" cxnId="{149E634C-8F6D-41AA-B627-5405929CA459}">
      <dgm:prSet/>
      <dgm:spPr/>
      <dgm:t>
        <a:bodyPr/>
        <a:lstStyle/>
        <a:p>
          <a:endParaRPr lang="zh-TW" altLang="en-US"/>
        </a:p>
      </dgm:t>
    </dgm:pt>
    <dgm:pt modelId="{FD195906-FC49-4250-BAC3-E88E59580157}">
      <dgm:prSet custT="1"/>
      <dgm:spPr/>
      <dgm:t>
        <a:bodyPr/>
        <a:lstStyle/>
        <a:p>
          <a:pPr rtl="0"/>
          <a:r>
            <a:rPr lang="zh-TW" sz="2800" b="1" dirty="0">
              <a:ea typeface="中國龍毛楷體"/>
            </a:rPr>
            <a:t>學院辦學至今已超過</a:t>
          </a:r>
          <a:r>
            <a:rPr lang="en-US" sz="2800" b="1" dirty="0">
              <a:ea typeface="中國龍毛楷體"/>
            </a:rPr>
            <a:t>35</a:t>
          </a:r>
          <a:r>
            <a:rPr lang="zh-TW" sz="2800" b="1" dirty="0">
              <a:ea typeface="中國龍毛楷體"/>
            </a:rPr>
            <a:t>年</a:t>
          </a:r>
        </a:p>
      </dgm:t>
    </dgm:pt>
    <dgm:pt modelId="{09F03259-1F3B-4F68-BF3D-3FFE8F4314B1}" type="parTrans" cxnId="{3E86F621-E77D-4130-8ECB-DE5D48EC73FF}">
      <dgm:prSet/>
      <dgm:spPr/>
      <dgm:t>
        <a:bodyPr/>
        <a:lstStyle/>
        <a:p>
          <a:endParaRPr lang="zh-TW" altLang="en-US"/>
        </a:p>
      </dgm:t>
    </dgm:pt>
    <dgm:pt modelId="{485FC40A-5E61-41CC-AD0D-5C3BA7E39182}" type="sibTrans" cxnId="{3E86F621-E77D-4130-8ECB-DE5D48EC73FF}">
      <dgm:prSet/>
      <dgm:spPr/>
      <dgm:t>
        <a:bodyPr/>
        <a:lstStyle/>
        <a:p>
          <a:endParaRPr lang="zh-TW" altLang="en-US"/>
        </a:p>
      </dgm:t>
    </dgm:pt>
    <dgm:pt modelId="{F17EB625-ECE0-4416-93C3-4724B7E0B87F}" type="pres">
      <dgm:prSet presAssocID="{8A38337A-5D12-4AAF-B85E-87C28DCF87A6}" presName="CompostProcess" presStyleCnt="0">
        <dgm:presLayoutVars>
          <dgm:dir/>
          <dgm:resizeHandles val="exact"/>
        </dgm:presLayoutVars>
      </dgm:prSet>
      <dgm:spPr/>
    </dgm:pt>
    <dgm:pt modelId="{F168A49E-5DDA-4ADD-8B14-61C6B790990E}" type="pres">
      <dgm:prSet presAssocID="{8A38337A-5D12-4AAF-B85E-87C28DCF87A6}" presName="arrow" presStyleLbl="bgShp" presStyleIdx="0" presStyleCnt="1" custLinFactNeighborX="589"/>
      <dgm:spPr/>
    </dgm:pt>
    <dgm:pt modelId="{EFB2E5C6-5180-4C92-9605-61015CFB8862}" type="pres">
      <dgm:prSet presAssocID="{8A38337A-5D12-4AAF-B85E-87C28DCF87A6}" presName="linearProcess" presStyleCnt="0"/>
      <dgm:spPr/>
    </dgm:pt>
    <dgm:pt modelId="{3F38B742-5CFB-4586-AD7D-A8697C2081F5}" type="pres">
      <dgm:prSet presAssocID="{0DA6C402-FA5E-4B65-BB26-99DF6CFE20ED}" presName="textNode" presStyleLbl="node1" presStyleIdx="0" presStyleCnt="3" custScaleX="102222" custScaleY="189675" custLinFactNeighborX="99296" custLinFactNeighborY="-1474">
        <dgm:presLayoutVars>
          <dgm:bulletEnabled val="1"/>
        </dgm:presLayoutVars>
      </dgm:prSet>
      <dgm:spPr/>
    </dgm:pt>
    <dgm:pt modelId="{07B64483-8CC0-4E7A-A3CC-5978A3EEBB91}" type="pres">
      <dgm:prSet presAssocID="{BAEB115C-4839-45FD-B307-4F3B4FFC3526}" presName="sibTrans" presStyleCnt="0"/>
      <dgm:spPr/>
    </dgm:pt>
    <dgm:pt modelId="{F7D7F250-A56C-4553-9C01-CC5B5F81950A}" type="pres">
      <dgm:prSet presAssocID="{E4F50F35-33F6-4659-B9FB-DA1AA4146E80}" presName="textNode" presStyleLbl="node1" presStyleIdx="1" presStyleCnt="3" custScaleX="102707" custScaleY="132044" custLinFactNeighborX="62501" custLinFactNeighborY="6596">
        <dgm:presLayoutVars>
          <dgm:bulletEnabled val="1"/>
        </dgm:presLayoutVars>
      </dgm:prSet>
      <dgm:spPr/>
    </dgm:pt>
    <dgm:pt modelId="{41B6AA46-FF16-4C6F-B9AA-948016C2BF5B}" type="pres">
      <dgm:prSet presAssocID="{ACD33AB6-BE0F-4048-AC81-743EF4F6FB95}" presName="sibTrans" presStyleCnt="0"/>
      <dgm:spPr/>
    </dgm:pt>
    <dgm:pt modelId="{DCD478C5-AD31-4253-8CA7-093ADEBB614A}" type="pres">
      <dgm:prSet presAssocID="{FD195906-FC49-4250-BAC3-E88E59580157}" presName="textNode" presStyleLbl="node1" presStyleIdx="2" presStyleCnt="3" custScaleX="111019" custScaleY="142567">
        <dgm:presLayoutVars>
          <dgm:bulletEnabled val="1"/>
        </dgm:presLayoutVars>
      </dgm:prSet>
      <dgm:spPr/>
    </dgm:pt>
  </dgm:ptLst>
  <dgm:cxnLst>
    <dgm:cxn modelId="{5ABF1A02-6B76-4B57-869F-B63B90396B59}" srcId="{8A38337A-5D12-4AAF-B85E-87C28DCF87A6}" destId="{0DA6C402-FA5E-4B65-BB26-99DF6CFE20ED}" srcOrd="0" destOrd="0" parTransId="{089336CD-5FBA-415E-AAFA-62F2DD2579E2}" sibTransId="{BAEB115C-4839-45FD-B307-4F3B4FFC3526}"/>
    <dgm:cxn modelId="{3E86F621-E77D-4130-8ECB-DE5D48EC73FF}" srcId="{8A38337A-5D12-4AAF-B85E-87C28DCF87A6}" destId="{FD195906-FC49-4250-BAC3-E88E59580157}" srcOrd="2" destOrd="0" parTransId="{09F03259-1F3B-4F68-BF3D-3FFE8F4314B1}" sibTransId="{485FC40A-5E61-41CC-AD0D-5C3BA7E39182}"/>
    <dgm:cxn modelId="{149E634C-8F6D-41AA-B627-5405929CA459}" srcId="{8A38337A-5D12-4AAF-B85E-87C28DCF87A6}" destId="{E4F50F35-33F6-4659-B9FB-DA1AA4146E80}" srcOrd="1" destOrd="0" parTransId="{69943AA2-BCA3-49CD-867F-8A5206C12EE8}" sibTransId="{ACD33AB6-BE0F-4048-AC81-743EF4F6FB95}"/>
    <dgm:cxn modelId="{A69C7B4C-1088-469C-B858-F8F20A298A8F}" type="presOf" srcId="{FD195906-FC49-4250-BAC3-E88E59580157}" destId="{DCD478C5-AD31-4253-8CA7-093ADEBB614A}" srcOrd="0" destOrd="0" presId="urn:microsoft.com/office/officeart/2005/8/layout/hProcess9"/>
    <dgm:cxn modelId="{45F7AF6F-9A3D-4930-9953-F02C8B857474}" type="presOf" srcId="{E4F50F35-33F6-4659-B9FB-DA1AA4146E80}" destId="{F7D7F250-A56C-4553-9C01-CC5B5F81950A}" srcOrd="0" destOrd="0" presId="urn:microsoft.com/office/officeart/2005/8/layout/hProcess9"/>
    <dgm:cxn modelId="{F114B99E-2DD4-40EB-BAFB-BDCA9541FB3A}" type="presOf" srcId="{0DA6C402-FA5E-4B65-BB26-99DF6CFE20ED}" destId="{3F38B742-5CFB-4586-AD7D-A8697C2081F5}" srcOrd="0" destOrd="0" presId="urn:microsoft.com/office/officeart/2005/8/layout/hProcess9"/>
    <dgm:cxn modelId="{C13168C9-2D8B-406F-8B82-2B3D0C515235}" type="presOf" srcId="{8A38337A-5D12-4AAF-B85E-87C28DCF87A6}" destId="{F17EB625-ECE0-4416-93C3-4724B7E0B87F}" srcOrd="0" destOrd="0" presId="urn:microsoft.com/office/officeart/2005/8/layout/hProcess9"/>
    <dgm:cxn modelId="{9ADD88A8-7058-4D95-8DC9-ADA2C2EB8A2A}" type="presParOf" srcId="{F17EB625-ECE0-4416-93C3-4724B7E0B87F}" destId="{F168A49E-5DDA-4ADD-8B14-61C6B790990E}" srcOrd="0" destOrd="0" presId="urn:microsoft.com/office/officeart/2005/8/layout/hProcess9"/>
    <dgm:cxn modelId="{D5D24D94-643D-4BBC-96A6-C5BD662D2415}" type="presParOf" srcId="{F17EB625-ECE0-4416-93C3-4724B7E0B87F}" destId="{EFB2E5C6-5180-4C92-9605-61015CFB8862}" srcOrd="1" destOrd="0" presId="urn:microsoft.com/office/officeart/2005/8/layout/hProcess9"/>
    <dgm:cxn modelId="{ECA3B51B-C2C8-4926-A1EE-E6D7064F2024}" type="presParOf" srcId="{EFB2E5C6-5180-4C92-9605-61015CFB8862}" destId="{3F38B742-5CFB-4586-AD7D-A8697C2081F5}" srcOrd="0" destOrd="0" presId="urn:microsoft.com/office/officeart/2005/8/layout/hProcess9"/>
    <dgm:cxn modelId="{239AF368-25F1-4417-93C3-C6421797D801}" type="presParOf" srcId="{EFB2E5C6-5180-4C92-9605-61015CFB8862}" destId="{07B64483-8CC0-4E7A-A3CC-5978A3EEBB91}" srcOrd="1" destOrd="0" presId="urn:microsoft.com/office/officeart/2005/8/layout/hProcess9"/>
    <dgm:cxn modelId="{7A2C6720-469A-410E-81F9-DC0E8D563B44}" type="presParOf" srcId="{EFB2E5C6-5180-4C92-9605-61015CFB8862}" destId="{F7D7F250-A56C-4553-9C01-CC5B5F81950A}" srcOrd="2" destOrd="0" presId="urn:microsoft.com/office/officeart/2005/8/layout/hProcess9"/>
    <dgm:cxn modelId="{D5DA85B9-F476-404C-A4F4-0BE01F4D9F6C}" type="presParOf" srcId="{EFB2E5C6-5180-4C92-9605-61015CFB8862}" destId="{41B6AA46-FF16-4C6F-B9AA-948016C2BF5B}" srcOrd="3" destOrd="0" presId="urn:microsoft.com/office/officeart/2005/8/layout/hProcess9"/>
    <dgm:cxn modelId="{14E6B514-47A5-4014-8E1D-43DBB8FEED0E}" type="presParOf" srcId="{EFB2E5C6-5180-4C92-9605-61015CFB8862}" destId="{DCD478C5-AD31-4253-8CA7-093ADEBB614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8B8716-A53E-4325-8358-C220BACA162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3E9AC7F-CE41-40F8-875D-535CD52F9BAE}">
      <dgm:prSet/>
      <dgm:spPr/>
      <dgm:t>
        <a:bodyPr/>
        <a:lstStyle/>
        <a:p>
          <a:pPr rtl="0"/>
          <a:r>
            <a:rPr lang="zh-TW"/>
            <a:t>以傳統叢林教育宏規</a:t>
          </a:r>
        </a:p>
      </dgm:t>
    </dgm:pt>
    <dgm:pt modelId="{B4E4661A-0425-451F-943F-DD27B5409BCC}" type="parTrans" cxnId="{0FF460A1-BA87-4E31-A775-7FC71B6022B6}">
      <dgm:prSet/>
      <dgm:spPr/>
      <dgm:t>
        <a:bodyPr/>
        <a:lstStyle/>
        <a:p>
          <a:endParaRPr lang="zh-TW" altLang="en-US"/>
        </a:p>
      </dgm:t>
    </dgm:pt>
    <dgm:pt modelId="{656D95D0-2C25-4310-A140-457E88A113C9}" type="sibTrans" cxnId="{0FF460A1-BA87-4E31-A775-7FC71B6022B6}">
      <dgm:prSet/>
      <dgm:spPr/>
      <dgm:t>
        <a:bodyPr/>
        <a:lstStyle/>
        <a:p>
          <a:endParaRPr lang="zh-TW" altLang="en-US"/>
        </a:p>
      </dgm:t>
    </dgm:pt>
    <dgm:pt modelId="{122C2933-3BE5-45EE-874F-8DC71ECC0F0D}">
      <dgm:prSet/>
      <dgm:spPr/>
      <dgm:t>
        <a:bodyPr/>
        <a:lstStyle/>
        <a:p>
          <a:pPr rtl="0"/>
          <a:r>
            <a:rPr lang="zh-TW" b="1" dirty="0">
              <a:solidFill>
                <a:srgbClr val="CC0000"/>
              </a:solidFill>
            </a:rPr>
            <a:t>興辦佛陀教育</a:t>
          </a:r>
          <a:r>
            <a:rPr lang="x-none" b="1" dirty="0">
              <a:solidFill>
                <a:srgbClr val="CC0000"/>
              </a:solidFill>
            </a:rPr>
            <a:t>,</a:t>
          </a:r>
          <a:r>
            <a:rPr lang="en-US" b="1" dirty="0">
              <a:solidFill>
                <a:srgbClr val="CC0000"/>
              </a:solidFill>
            </a:rPr>
            <a:t> </a:t>
          </a:r>
          <a:r>
            <a:rPr lang="zh-TW" b="1" dirty="0">
              <a:solidFill>
                <a:srgbClr val="CC0000"/>
              </a:solidFill>
            </a:rPr>
            <a:t>提倡學院叢林</a:t>
          </a:r>
        </a:p>
      </dgm:t>
    </dgm:pt>
    <dgm:pt modelId="{8C32A724-98CA-48B9-9222-3801789F2FAF}" type="parTrans" cxnId="{B38482C3-7E2D-4B87-B015-A0F024C54319}">
      <dgm:prSet/>
      <dgm:spPr/>
      <dgm:t>
        <a:bodyPr/>
        <a:lstStyle/>
        <a:p>
          <a:endParaRPr lang="zh-TW" altLang="en-US"/>
        </a:p>
      </dgm:t>
    </dgm:pt>
    <dgm:pt modelId="{84E6DE73-088F-4100-8ED8-90E35B05274B}" type="sibTrans" cxnId="{B38482C3-7E2D-4B87-B015-A0F024C54319}">
      <dgm:prSet/>
      <dgm:spPr/>
      <dgm:t>
        <a:bodyPr/>
        <a:lstStyle/>
        <a:p>
          <a:endParaRPr lang="zh-TW" altLang="en-US"/>
        </a:p>
      </dgm:t>
    </dgm:pt>
    <dgm:pt modelId="{551BE2C9-2988-4730-BFB4-BBEF3B085796}">
      <dgm:prSet/>
      <dgm:spPr/>
      <dgm:t>
        <a:bodyPr/>
        <a:lstStyle/>
        <a:p>
          <a:pPr rtl="0"/>
          <a:r>
            <a:rPr lang="zh-TW" b="1" dirty="0">
              <a:solidFill>
                <a:srgbClr val="CC0000"/>
              </a:solidFill>
            </a:rPr>
            <a:t>培育佛門人才</a:t>
          </a:r>
          <a:r>
            <a:rPr lang="x-none" b="1" dirty="0">
              <a:solidFill>
                <a:srgbClr val="CC0000"/>
              </a:solidFill>
            </a:rPr>
            <a:t>,</a:t>
          </a:r>
          <a:r>
            <a:rPr lang="en-US" b="1" dirty="0">
              <a:solidFill>
                <a:srgbClr val="CC0000"/>
              </a:solidFill>
            </a:rPr>
            <a:t> </a:t>
          </a:r>
          <a:r>
            <a:rPr lang="zh-TW" b="1" dirty="0">
              <a:solidFill>
                <a:srgbClr val="CC0000"/>
              </a:solidFill>
            </a:rPr>
            <a:t>深研佛教義理</a:t>
          </a:r>
        </a:p>
      </dgm:t>
    </dgm:pt>
    <dgm:pt modelId="{A23268A2-8C88-4250-BE27-77E709636A99}" type="parTrans" cxnId="{FA34702F-5BF6-4DC3-BE05-3C0F181513B8}">
      <dgm:prSet/>
      <dgm:spPr/>
      <dgm:t>
        <a:bodyPr/>
        <a:lstStyle/>
        <a:p>
          <a:endParaRPr lang="zh-TW" altLang="en-US"/>
        </a:p>
      </dgm:t>
    </dgm:pt>
    <dgm:pt modelId="{C2FF849B-5891-4B46-B187-5BD7BECE8182}" type="sibTrans" cxnId="{FA34702F-5BF6-4DC3-BE05-3C0F181513B8}">
      <dgm:prSet/>
      <dgm:spPr/>
      <dgm:t>
        <a:bodyPr/>
        <a:lstStyle/>
        <a:p>
          <a:endParaRPr lang="zh-TW" altLang="en-US"/>
        </a:p>
      </dgm:t>
    </dgm:pt>
    <dgm:pt modelId="{2C534479-1CA2-4F50-9347-34B29C401971}">
      <dgm:prSet/>
      <dgm:spPr/>
      <dgm:t>
        <a:bodyPr/>
        <a:lstStyle/>
        <a:p>
          <a:pPr rtl="0"/>
          <a:r>
            <a:rPr lang="zh-TW" b="1" dirty="0">
              <a:solidFill>
                <a:srgbClr val="CC0000"/>
              </a:solidFill>
            </a:rPr>
            <a:t>強化解行修證</a:t>
          </a:r>
          <a:r>
            <a:rPr lang="x-none" b="1" dirty="0">
              <a:solidFill>
                <a:srgbClr val="CC0000"/>
              </a:solidFill>
            </a:rPr>
            <a:t>,</a:t>
          </a:r>
          <a:r>
            <a:rPr lang="en-US" b="1" dirty="0">
              <a:solidFill>
                <a:srgbClr val="CC0000"/>
              </a:solidFill>
            </a:rPr>
            <a:t> </a:t>
          </a:r>
          <a:r>
            <a:rPr lang="zh-TW" b="1" dirty="0">
              <a:solidFill>
                <a:srgbClr val="CC0000"/>
              </a:solidFill>
            </a:rPr>
            <a:t>深耕弘化教育</a:t>
          </a:r>
        </a:p>
      </dgm:t>
    </dgm:pt>
    <dgm:pt modelId="{96C4D2CA-EEE8-43C6-BB6D-C2CC458955ED}" type="parTrans" cxnId="{620AC264-E967-4CA7-AD18-64095C0A45ED}">
      <dgm:prSet/>
      <dgm:spPr/>
      <dgm:t>
        <a:bodyPr/>
        <a:lstStyle/>
        <a:p>
          <a:endParaRPr lang="zh-TW" altLang="en-US"/>
        </a:p>
      </dgm:t>
    </dgm:pt>
    <dgm:pt modelId="{A4899469-C4B4-421A-BDFF-E9C34C9189ED}" type="sibTrans" cxnId="{620AC264-E967-4CA7-AD18-64095C0A45ED}">
      <dgm:prSet/>
      <dgm:spPr/>
      <dgm:t>
        <a:bodyPr/>
        <a:lstStyle/>
        <a:p>
          <a:endParaRPr lang="zh-TW" altLang="en-US"/>
        </a:p>
      </dgm:t>
    </dgm:pt>
    <dgm:pt modelId="{80244F52-2E53-4FB2-9ECD-881CBD0C33D4}">
      <dgm:prSet/>
      <dgm:spPr/>
      <dgm:t>
        <a:bodyPr/>
        <a:lstStyle/>
        <a:p>
          <a:pPr rtl="0"/>
          <a:r>
            <a:rPr lang="zh-TW" b="1" dirty="0">
              <a:solidFill>
                <a:srgbClr val="CC0000"/>
              </a:solidFill>
            </a:rPr>
            <a:t>發揚佛陀精神</a:t>
          </a:r>
          <a:r>
            <a:rPr lang="x-none" b="1" dirty="0">
              <a:solidFill>
                <a:srgbClr val="CC0000"/>
              </a:solidFill>
            </a:rPr>
            <a:t>,</a:t>
          </a:r>
          <a:r>
            <a:rPr lang="en-US" b="1" dirty="0">
              <a:solidFill>
                <a:srgbClr val="CC0000"/>
              </a:solidFill>
            </a:rPr>
            <a:t> </a:t>
          </a:r>
          <a:r>
            <a:rPr lang="zh-TW" b="1" dirty="0">
              <a:solidFill>
                <a:srgbClr val="CC0000"/>
              </a:solidFill>
            </a:rPr>
            <a:t>淨化社會人心</a:t>
          </a:r>
        </a:p>
      </dgm:t>
    </dgm:pt>
    <dgm:pt modelId="{5D530ED3-E0F0-4142-B79C-932573291076}" type="parTrans" cxnId="{64131DA9-F8AA-4167-9CFF-306E9999C434}">
      <dgm:prSet/>
      <dgm:spPr/>
      <dgm:t>
        <a:bodyPr/>
        <a:lstStyle/>
        <a:p>
          <a:endParaRPr lang="zh-TW" altLang="en-US"/>
        </a:p>
      </dgm:t>
    </dgm:pt>
    <dgm:pt modelId="{D3A2AC52-2E31-4A82-B45B-8416A62C74A4}" type="sibTrans" cxnId="{64131DA9-F8AA-4167-9CFF-306E9999C434}">
      <dgm:prSet/>
      <dgm:spPr/>
      <dgm:t>
        <a:bodyPr/>
        <a:lstStyle/>
        <a:p>
          <a:endParaRPr lang="zh-TW" altLang="en-US"/>
        </a:p>
      </dgm:t>
    </dgm:pt>
    <dgm:pt modelId="{CAB88E06-7972-4D4C-B9A1-CEFAF945595D}" type="pres">
      <dgm:prSet presAssocID="{5F8B8716-A53E-4325-8358-C220BACA162B}" presName="linearFlow" presStyleCnt="0">
        <dgm:presLayoutVars>
          <dgm:dir/>
          <dgm:animLvl val="lvl"/>
          <dgm:resizeHandles val="exact"/>
        </dgm:presLayoutVars>
      </dgm:prSet>
      <dgm:spPr/>
    </dgm:pt>
    <dgm:pt modelId="{3CFD5E89-EAD5-403F-8313-7087A33C7187}" type="pres">
      <dgm:prSet presAssocID="{E3E9AC7F-CE41-40F8-875D-535CD52F9BAE}" presName="composite" presStyleCnt="0"/>
      <dgm:spPr/>
    </dgm:pt>
    <dgm:pt modelId="{7109EC71-238D-45BE-8647-9B2EDFE3E15B}" type="pres">
      <dgm:prSet presAssocID="{E3E9AC7F-CE41-40F8-875D-535CD52F9BAE}" presName="parentText" presStyleLbl="alignNode1" presStyleIdx="0" presStyleCnt="1" custScaleY="75158">
        <dgm:presLayoutVars>
          <dgm:chMax val="1"/>
          <dgm:bulletEnabled val="1"/>
        </dgm:presLayoutVars>
      </dgm:prSet>
      <dgm:spPr/>
    </dgm:pt>
    <dgm:pt modelId="{00FD3107-F363-428B-B82E-7045D2D9F6CF}" type="pres">
      <dgm:prSet presAssocID="{E3E9AC7F-CE41-40F8-875D-535CD52F9BAE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FA34702F-5BF6-4DC3-BE05-3C0F181513B8}" srcId="{E3E9AC7F-CE41-40F8-875D-535CD52F9BAE}" destId="{551BE2C9-2988-4730-BFB4-BBEF3B085796}" srcOrd="1" destOrd="0" parTransId="{A23268A2-8C88-4250-BE27-77E709636A99}" sibTransId="{C2FF849B-5891-4B46-B187-5BD7BECE8182}"/>
    <dgm:cxn modelId="{D517C561-7BDA-4CD6-856F-2BD4BCFD04DF}" type="presOf" srcId="{122C2933-3BE5-45EE-874F-8DC71ECC0F0D}" destId="{00FD3107-F363-428B-B82E-7045D2D9F6CF}" srcOrd="0" destOrd="0" presId="urn:microsoft.com/office/officeart/2005/8/layout/chevron2"/>
    <dgm:cxn modelId="{620AC264-E967-4CA7-AD18-64095C0A45ED}" srcId="{E3E9AC7F-CE41-40F8-875D-535CD52F9BAE}" destId="{2C534479-1CA2-4F50-9347-34B29C401971}" srcOrd="2" destOrd="0" parTransId="{96C4D2CA-EEE8-43C6-BB6D-C2CC458955ED}" sibTransId="{A4899469-C4B4-421A-BDFF-E9C34C9189ED}"/>
    <dgm:cxn modelId="{42C50268-54B4-42A3-8C44-CBC4098738E4}" type="presOf" srcId="{80244F52-2E53-4FB2-9ECD-881CBD0C33D4}" destId="{00FD3107-F363-428B-B82E-7045D2D9F6CF}" srcOrd="0" destOrd="3" presId="urn:microsoft.com/office/officeart/2005/8/layout/chevron2"/>
    <dgm:cxn modelId="{94D8A2A0-4EA2-47D7-A060-813E80DF73DD}" type="presOf" srcId="{E3E9AC7F-CE41-40F8-875D-535CD52F9BAE}" destId="{7109EC71-238D-45BE-8647-9B2EDFE3E15B}" srcOrd="0" destOrd="0" presId="urn:microsoft.com/office/officeart/2005/8/layout/chevron2"/>
    <dgm:cxn modelId="{0FF460A1-BA87-4E31-A775-7FC71B6022B6}" srcId="{5F8B8716-A53E-4325-8358-C220BACA162B}" destId="{E3E9AC7F-CE41-40F8-875D-535CD52F9BAE}" srcOrd="0" destOrd="0" parTransId="{B4E4661A-0425-451F-943F-DD27B5409BCC}" sibTransId="{656D95D0-2C25-4310-A140-457E88A113C9}"/>
    <dgm:cxn modelId="{64131DA9-F8AA-4167-9CFF-306E9999C434}" srcId="{E3E9AC7F-CE41-40F8-875D-535CD52F9BAE}" destId="{80244F52-2E53-4FB2-9ECD-881CBD0C33D4}" srcOrd="3" destOrd="0" parTransId="{5D530ED3-E0F0-4142-B79C-932573291076}" sibTransId="{D3A2AC52-2E31-4A82-B45B-8416A62C74A4}"/>
    <dgm:cxn modelId="{395BEDBF-4C4E-4C95-93EC-00DE4400F9F6}" type="presOf" srcId="{551BE2C9-2988-4730-BFB4-BBEF3B085796}" destId="{00FD3107-F363-428B-B82E-7045D2D9F6CF}" srcOrd="0" destOrd="1" presId="urn:microsoft.com/office/officeart/2005/8/layout/chevron2"/>
    <dgm:cxn modelId="{B38482C3-7E2D-4B87-B015-A0F024C54319}" srcId="{E3E9AC7F-CE41-40F8-875D-535CD52F9BAE}" destId="{122C2933-3BE5-45EE-874F-8DC71ECC0F0D}" srcOrd="0" destOrd="0" parTransId="{8C32A724-98CA-48B9-9222-3801789F2FAF}" sibTransId="{84E6DE73-088F-4100-8ED8-90E35B05274B}"/>
    <dgm:cxn modelId="{A3295DCC-DF40-434C-BCE2-B45F5F94C159}" type="presOf" srcId="{2C534479-1CA2-4F50-9347-34B29C401971}" destId="{00FD3107-F363-428B-B82E-7045D2D9F6CF}" srcOrd="0" destOrd="2" presId="urn:microsoft.com/office/officeart/2005/8/layout/chevron2"/>
    <dgm:cxn modelId="{770D2CF1-660B-4A71-9A69-C8C7A4920BF6}" type="presOf" srcId="{5F8B8716-A53E-4325-8358-C220BACA162B}" destId="{CAB88E06-7972-4D4C-B9A1-CEFAF945595D}" srcOrd="0" destOrd="0" presId="urn:microsoft.com/office/officeart/2005/8/layout/chevron2"/>
    <dgm:cxn modelId="{BD2214D9-8F7A-4A87-A1B6-548BBBBD2D3B}" type="presParOf" srcId="{CAB88E06-7972-4D4C-B9A1-CEFAF945595D}" destId="{3CFD5E89-EAD5-403F-8313-7087A33C7187}" srcOrd="0" destOrd="0" presId="urn:microsoft.com/office/officeart/2005/8/layout/chevron2"/>
    <dgm:cxn modelId="{CCBDE078-56D6-46C7-88A9-B716FAA7F573}" type="presParOf" srcId="{3CFD5E89-EAD5-403F-8313-7087A33C7187}" destId="{7109EC71-238D-45BE-8647-9B2EDFE3E15B}" srcOrd="0" destOrd="0" presId="urn:microsoft.com/office/officeart/2005/8/layout/chevron2"/>
    <dgm:cxn modelId="{CAA49F3B-504C-4275-8F34-E42ED50EAEB3}" type="presParOf" srcId="{3CFD5E89-EAD5-403F-8313-7087A33C7187}" destId="{00FD3107-F363-428B-B82E-7045D2D9F6C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7B4860-4CA4-4DB5-93CF-191511F3B8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990AA27-E453-4BC3-B78E-97F17F9D57F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zh-TW" altLang="en-US" sz="2000" b="1" dirty="0">
              <a:solidFill>
                <a:srgbClr val="7030A0"/>
              </a:solidFill>
            </a:rPr>
            <a:t>培養僧伽奠定穩固的佛學基礎和戒律儀觀念</a:t>
          </a:r>
        </a:p>
      </dgm:t>
    </dgm:pt>
    <dgm:pt modelId="{78007FDB-FDAE-4F68-AC6C-3B70CEB0AFD2}" type="parTrans" cxnId="{6A0BBA35-B7AB-4BF8-A0E2-23ACE6E1CA32}">
      <dgm:prSet/>
      <dgm:spPr/>
      <dgm:t>
        <a:bodyPr/>
        <a:lstStyle/>
        <a:p>
          <a:endParaRPr lang="zh-TW" altLang="en-US"/>
        </a:p>
      </dgm:t>
    </dgm:pt>
    <dgm:pt modelId="{BC32BEA9-8B04-4F53-8BDB-E2BC8BAD996A}" type="sibTrans" cxnId="{6A0BBA35-B7AB-4BF8-A0E2-23ACE6E1CA32}">
      <dgm:prSet/>
      <dgm:spPr/>
      <dgm:t>
        <a:bodyPr/>
        <a:lstStyle/>
        <a:p>
          <a:endParaRPr lang="zh-TW" altLang="en-US"/>
        </a:p>
      </dgm:t>
    </dgm:pt>
    <dgm:pt modelId="{8577B2E4-F957-4BE9-B196-1568DCE4C1DB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zh-TW" altLang="en-US" sz="2000" b="1" dirty="0">
              <a:solidFill>
                <a:schemeClr val="accent2"/>
              </a:solidFill>
            </a:rPr>
            <a:t>培養僧伽建立正知見</a:t>
          </a:r>
        </a:p>
      </dgm:t>
    </dgm:pt>
    <dgm:pt modelId="{13D68945-2F38-4540-903D-94B3CFCB4A26}" type="parTrans" cxnId="{30C779D7-341E-44A3-8917-BC33C26A40A4}">
      <dgm:prSet/>
      <dgm:spPr/>
      <dgm:t>
        <a:bodyPr/>
        <a:lstStyle/>
        <a:p>
          <a:endParaRPr lang="zh-TW" altLang="en-US"/>
        </a:p>
      </dgm:t>
    </dgm:pt>
    <dgm:pt modelId="{918A0B44-CEC3-4518-9E6A-775D9948C49E}" type="sibTrans" cxnId="{30C779D7-341E-44A3-8917-BC33C26A40A4}">
      <dgm:prSet/>
      <dgm:spPr/>
      <dgm:t>
        <a:bodyPr/>
        <a:lstStyle/>
        <a:p>
          <a:endParaRPr lang="zh-TW" altLang="en-US"/>
        </a:p>
      </dgm:t>
    </dgm:pt>
    <dgm:pt modelId="{1D74A729-F792-47A1-9D2B-0B22729B7C6A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zh-TW" sz="2000" b="1" dirty="0">
              <a:solidFill>
                <a:srgbClr val="FF0000"/>
              </a:solidFill>
            </a:rPr>
            <a:t>培養專宗修學的僧才</a:t>
          </a:r>
          <a:r>
            <a:rPr lang="x-none" sz="2000" b="1" dirty="0">
              <a:solidFill>
                <a:srgbClr val="FF0000"/>
              </a:solidFill>
            </a:rPr>
            <a:t>,</a:t>
          </a:r>
          <a:r>
            <a:rPr lang="zh-TW" sz="2000" b="1" dirty="0">
              <a:solidFill>
                <a:srgbClr val="FF0000"/>
              </a:solidFill>
            </a:rPr>
            <a:t>弘揚天台</a:t>
          </a:r>
          <a:r>
            <a:rPr lang="x-none" sz="2000" b="1" dirty="0">
              <a:solidFill>
                <a:srgbClr val="FF0000"/>
              </a:solidFill>
            </a:rPr>
            <a:t>,</a:t>
          </a:r>
          <a:r>
            <a:rPr lang="zh-TW" sz="2000" b="1" dirty="0">
              <a:solidFill>
                <a:srgbClr val="FF0000"/>
              </a:solidFill>
            </a:rPr>
            <a:t>禪和淨土思想等等</a:t>
          </a:r>
          <a:r>
            <a:rPr lang="zh-TW" sz="1700" dirty="0">
              <a:solidFill>
                <a:srgbClr val="FF0000"/>
              </a:solidFill>
            </a:rPr>
            <a:t>。</a:t>
          </a:r>
        </a:p>
      </dgm:t>
    </dgm:pt>
    <dgm:pt modelId="{DA168E87-DD38-400C-B5DB-4AC666C28421}" type="parTrans" cxnId="{4F9B2ED3-89D7-4DF7-9147-C36E2251F838}">
      <dgm:prSet/>
      <dgm:spPr/>
      <dgm:t>
        <a:bodyPr/>
        <a:lstStyle/>
        <a:p>
          <a:endParaRPr lang="zh-TW" altLang="en-US"/>
        </a:p>
      </dgm:t>
    </dgm:pt>
    <dgm:pt modelId="{3853AE6D-CA7C-48B6-B4AE-B5DC7DE07C52}" type="sibTrans" cxnId="{4F9B2ED3-89D7-4DF7-9147-C36E2251F838}">
      <dgm:prSet/>
      <dgm:spPr/>
      <dgm:t>
        <a:bodyPr/>
        <a:lstStyle/>
        <a:p>
          <a:endParaRPr lang="zh-TW" altLang="en-US"/>
        </a:p>
      </dgm:t>
    </dgm:pt>
    <dgm:pt modelId="{6E7CB34B-3323-46C0-BFD6-A9DAE8FE1BC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zh-TW" sz="2000" b="1" dirty="0">
              <a:solidFill>
                <a:schemeClr val="accent2">
                  <a:lumMod val="75000"/>
                </a:schemeClr>
              </a:solidFill>
            </a:rPr>
            <a:t>培養廣學多聞</a:t>
          </a:r>
          <a:r>
            <a:rPr lang="x-none" sz="2000" b="1" dirty="0">
              <a:solidFill>
                <a:schemeClr val="accent2">
                  <a:lumMod val="75000"/>
                </a:schemeClr>
              </a:solidFill>
            </a:rPr>
            <a:t>,</a:t>
          </a:r>
          <a:r>
            <a:rPr lang="zh-TW" sz="2000" b="1" dirty="0">
              <a:solidFill>
                <a:schemeClr val="accent2">
                  <a:lumMod val="75000"/>
                </a:schemeClr>
              </a:solidFill>
            </a:rPr>
            <a:t>實修實證的僧才</a:t>
          </a:r>
          <a:r>
            <a:rPr lang="x-none" sz="2000" b="1" dirty="0">
              <a:solidFill>
                <a:schemeClr val="accent2">
                  <a:lumMod val="75000"/>
                </a:schemeClr>
              </a:solidFill>
            </a:rPr>
            <a:t>,</a:t>
          </a:r>
          <a:r>
            <a:rPr lang="zh-TW" sz="2000" b="1" dirty="0">
              <a:solidFill>
                <a:schemeClr val="accent2">
                  <a:lumMod val="75000"/>
                </a:schemeClr>
              </a:solidFill>
            </a:rPr>
            <a:t>續佛慧命。</a:t>
          </a:r>
        </a:p>
      </dgm:t>
    </dgm:pt>
    <dgm:pt modelId="{34380B61-EC8F-4D8A-BE59-49D3F23379BF}" type="parTrans" cxnId="{3FC6C8C6-FFEA-4B20-A497-8BF6296CCC93}">
      <dgm:prSet/>
      <dgm:spPr/>
      <dgm:t>
        <a:bodyPr/>
        <a:lstStyle/>
        <a:p>
          <a:endParaRPr lang="zh-TW" altLang="en-US"/>
        </a:p>
      </dgm:t>
    </dgm:pt>
    <dgm:pt modelId="{D449D38E-5CEC-45BF-ACBA-8E0798481149}" type="sibTrans" cxnId="{3FC6C8C6-FFEA-4B20-A497-8BF6296CCC93}">
      <dgm:prSet/>
      <dgm:spPr/>
      <dgm:t>
        <a:bodyPr/>
        <a:lstStyle/>
        <a:p>
          <a:endParaRPr lang="zh-TW" altLang="en-US"/>
        </a:p>
      </dgm:t>
    </dgm:pt>
    <dgm:pt modelId="{5BD716A7-3D6E-4632-85FA-D6D5B3E434A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zh-TW" sz="2000" b="1" dirty="0">
              <a:solidFill>
                <a:schemeClr val="accent6">
                  <a:lumMod val="75000"/>
                </a:schemeClr>
              </a:solidFill>
            </a:rPr>
            <a:t>設立「語文佛學研究中心」</a:t>
          </a:r>
          <a:r>
            <a:rPr lang="x-none" sz="2000" b="1" dirty="0">
              <a:solidFill>
                <a:schemeClr val="accent6">
                  <a:lumMod val="75000"/>
                </a:schemeClr>
              </a:solidFill>
            </a:rPr>
            <a:t>,</a:t>
          </a:r>
          <a:r>
            <a:rPr lang="zh-TW" sz="2000" b="1" dirty="0">
              <a:solidFill>
                <a:schemeClr val="accent6">
                  <a:lumMod val="75000"/>
                </a:schemeClr>
              </a:solidFill>
            </a:rPr>
            <a:t>專門培養外語人才</a:t>
          </a:r>
          <a:r>
            <a:rPr lang="x-none" sz="2000" b="1" dirty="0">
              <a:solidFill>
                <a:schemeClr val="accent6">
                  <a:lumMod val="75000"/>
                </a:schemeClr>
              </a:solidFill>
            </a:rPr>
            <a:t>,</a:t>
          </a:r>
          <a:r>
            <a:rPr lang="zh-TW" sz="2000" b="1" dirty="0">
              <a:solidFill>
                <a:schemeClr val="accent6">
                  <a:lumMod val="75000"/>
                </a:schemeClr>
              </a:solidFill>
            </a:rPr>
            <a:t>將佛法弘揚於世界各地。</a:t>
          </a:r>
        </a:p>
      </dgm:t>
    </dgm:pt>
    <dgm:pt modelId="{09FEE979-26D2-496E-85CE-627EC3C756E1}" type="parTrans" cxnId="{82A2AABB-1C73-4A86-8E7A-E4EB760ACC32}">
      <dgm:prSet/>
      <dgm:spPr/>
      <dgm:t>
        <a:bodyPr/>
        <a:lstStyle/>
        <a:p>
          <a:endParaRPr lang="zh-TW" altLang="en-US"/>
        </a:p>
      </dgm:t>
    </dgm:pt>
    <dgm:pt modelId="{E17258D3-B297-4CEF-B03E-689049903D6D}" type="sibTrans" cxnId="{82A2AABB-1C73-4A86-8E7A-E4EB760ACC32}">
      <dgm:prSet/>
      <dgm:spPr/>
      <dgm:t>
        <a:bodyPr/>
        <a:lstStyle/>
        <a:p>
          <a:endParaRPr lang="zh-TW" altLang="en-US"/>
        </a:p>
      </dgm:t>
    </dgm:pt>
    <dgm:pt modelId="{1949DF82-4E33-44D4-A610-B00BB335A139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zh-TW" b="1" i="0" dirty="0">
              <a:solidFill>
                <a:srgbClr val="CC0099"/>
              </a:solidFill>
              <a:latin typeface="+mj-ea"/>
              <a:ea typeface="+mj-ea"/>
            </a:rPr>
            <a:t>把佛學發揚成為「人生的佛學、科學的佛學、實證的佛學、世界的佛學」</a:t>
          </a:r>
        </a:p>
      </dgm:t>
    </dgm:pt>
    <dgm:pt modelId="{2876AF8C-AD61-48EB-AC6F-A7929517BCE6}" type="parTrans" cxnId="{E77B3F0D-5250-4558-BB21-947EF0E8A878}">
      <dgm:prSet/>
      <dgm:spPr/>
      <dgm:t>
        <a:bodyPr/>
        <a:lstStyle/>
        <a:p>
          <a:endParaRPr lang="zh-TW" altLang="en-US"/>
        </a:p>
      </dgm:t>
    </dgm:pt>
    <dgm:pt modelId="{49CD0C31-3800-43F9-9C51-760AAD92E3A6}" type="sibTrans" cxnId="{E77B3F0D-5250-4558-BB21-947EF0E8A878}">
      <dgm:prSet/>
      <dgm:spPr/>
      <dgm:t>
        <a:bodyPr/>
        <a:lstStyle/>
        <a:p>
          <a:endParaRPr lang="zh-TW" altLang="en-US"/>
        </a:p>
      </dgm:t>
    </dgm:pt>
    <dgm:pt modelId="{B85E1445-0F8C-427B-8E6E-433E11501CB9}" type="pres">
      <dgm:prSet presAssocID="{107B4860-4CA4-4DB5-93CF-191511F3B821}" presName="linear" presStyleCnt="0">
        <dgm:presLayoutVars>
          <dgm:animLvl val="lvl"/>
          <dgm:resizeHandles val="exact"/>
        </dgm:presLayoutVars>
      </dgm:prSet>
      <dgm:spPr/>
    </dgm:pt>
    <dgm:pt modelId="{FE8404D7-7E41-4D45-AF8D-3EB9236F770A}" type="pres">
      <dgm:prSet presAssocID="{E990AA27-E453-4BC3-B78E-97F17F9D57F8}" presName="parentText" presStyleLbl="node1" presStyleIdx="0" presStyleCnt="6" custScaleY="211836" custLinFactY="-2116" custLinFactNeighborY="-100000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F8634503-EBEF-4DFD-BFB0-2DA85B14A0F6}" type="pres">
      <dgm:prSet presAssocID="{BC32BEA9-8B04-4F53-8BDB-E2BC8BAD996A}" presName="spacer" presStyleCnt="0"/>
      <dgm:spPr/>
    </dgm:pt>
    <dgm:pt modelId="{425F8B67-7A66-4F47-8BB6-BC44157565AF}" type="pres">
      <dgm:prSet presAssocID="{8577B2E4-F957-4BE9-B196-1568DCE4C1DB}" presName="parentText" presStyleLbl="node1" presStyleIdx="1" presStyleCnt="6" custScaleY="141381" custLinFactY="-13218" custLinFactNeighborY="-100000">
        <dgm:presLayoutVars>
          <dgm:chMax val="0"/>
          <dgm:bulletEnabled val="1"/>
        </dgm:presLayoutVars>
      </dgm:prSet>
      <dgm:spPr>
        <a:prstGeom prst="flowChartAlternateProcess">
          <a:avLst/>
        </a:prstGeom>
      </dgm:spPr>
    </dgm:pt>
    <dgm:pt modelId="{2F8E934B-8945-46B7-95F6-23D99F993D7E}" type="pres">
      <dgm:prSet presAssocID="{918A0B44-CEC3-4518-9E6A-775D9948C49E}" presName="spacer" presStyleCnt="0"/>
      <dgm:spPr/>
    </dgm:pt>
    <dgm:pt modelId="{919237DA-4CFA-4FF1-9F24-B8E270FBDFAD}" type="pres">
      <dgm:prSet presAssocID="{1D74A729-F792-47A1-9D2B-0B22729B7C6A}" presName="parentText" presStyleLbl="node1" presStyleIdx="2" presStyleCnt="6" custScaleY="121850" custLinFactY="-31792" custLinFactNeighborY="-100000">
        <dgm:presLayoutVars>
          <dgm:chMax val="0"/>
          <dgm:bulletEnabled val="1"/>
        </dgm:presLayoutVars>
      </dgm:prSet>
      <dgm:spPr/>
    </dgm:pt>
    <dgm:pt modelId="{EF8EB3F4-E9F2-4707-B192-7363C76D2F51}" type="pres">
      <dgm:prSet presAssocID="{3853AE6D-CA7C-48B6-B4AE-B5DC7DE07C52}" presName="spacer" presStyleCnt="0"/>
      <dgm:spPr/>
    </dgm:pt>
    <dgm:pt modelId="{6C199060-6745-4A4D-9C75-1E36E271FC8D}" type="pres">
      <dgm:prSet presAssocID="{6E7CB34B-3323-46C0-BFD6-A9DAE8FE1BCF}" presName="parentText" presStyleLbl="node1" presStyleIdx="3" presStyleCnt="6" custScaleY="134476" custLinFactY="-50367" custLinFactNeighborX="-833" custLinFactNeighborY="-100000">
        <dgm:presLayoutVars>
          <dgm:chMax val="0"/>
          <dgm:bulletEnabled val="1"/>
        </dgm:presLayoutVars>
      </dgm:prSet>
      <dgm:spPr/>
    </dgm:pt>
    <dgm:pt modelId="{B2099AE2-5BFD-4FEC-AFC3-6A2F9EB9A368}" type="pres">
      <dgm:prSet presAssocID="{D449D38E-5CEC-45BF-ACBA-8E0798481149}" presName="spacer" presStyleCnt="0"/>
      <dgm:spPr/>
    </dgm:pt>
    <dgm:pt modelId="{949C6F3D-1F1A-4BAE-9B67-8D6C6D0E8FB3}" type="pres">
      <dgm:prSet presAssocID="{5BD716A7-3D6E-4632-85FA-D6D5B3E434AD}" presName="parentText" presStyleLbl="node1" presStyleIdx="4" presStyleCnt="6" custLinFactY="-68941" custLinFactNeighborY="-100000">
        <dgm:presLayoutVars>
          <dgm:chMax val="0"/>
          <dgm:bulletEnabled val="1"/>
        </dgm:presLayoutVars>
      </dgm:prSet>
      <dgm:spPr/>
    </dgm:pt>
    <dgm:pt modelId="{F8D65DBE-EF7C-46BE-AD32-B0BD3981E8AC}" type="pres">
      <dgm:prSet presAssocID="{E17258D3-B297-4CEF-B03E-689049903D6D}" presName="spacer" presStyleCnt="0"/>
      <dgm:spPr/>
    </dgm:pt>
    <dgm:pt modelId="{67F3EF4B-3EEE-4CB7-99E9-5746C4F53986}" type="pres">
      <dgm:prSet presAssocID="{1949DF82-4E33-44D4-A610-B00BB335A139}" presName="parentText" presStyleLbl="node1" presStyleIdx="5" presStyleCnt="6" custScaleY="154394" custLinFactY="-74298" custLinFactNeighborY="-100000">
        <dgm:presLayoutVars>
          <dgm:chMax val="0"/>
          <dgm:bulletEnabled val="1"/>
        </dgm:presLayoutVars>
      </dgm:prSet>
      <dgm:spPr/>
    </dgm:pt>
  </dgm:ptLst>
  <dgm:cxnLst>
    <dgm:cxn modelId="{E77B3F0D-5250-4558-BB21-947EF0E8A878}" srcId="{107B4860-4CA4-4DB5-93CF-191511F3B821}" destId="{1949DF82-4E33-44D4-A610-B00BB335A139}" srcOrd="5" destOrd="0" parTransId="{2876AF8C-AD61-48EB-AC6F-A7929517BCE6}" sibTransId="{49CD0C31-3800-43F9-9C51-760AAD92E3A6}"/>
    <dgm:cxn modelId="{6A0BBA35-B7AB-4BF8-A0E2-23ACE6E1CA32}" srcId="{107B4860-4CA4-4DB5-93CF-191511F3B821}" destId="{E990AA27-E453-4BC3-B78E-97F17F9D57F8}" srcOrd="0" destOrd="0" parTransId="{78007FDB-FDAE-4F68-AC6C-3B70CEB0AFD2}" sibTransId="{BC32BEA9-8B04-4F53-8BDB-E2BC8BAD996A}"/>
    <dgm:cxn modelId="{66EE7A46-00E4-4219-B461-240DE1331B58}" type="presOf" srcId="{1D74A729-F792-47A1-9D2B-0B22729B7C6A}" destId="{919237DA-4CFA-4FF1-9F24-B8E270FBDFAD}" srcOrd="0" destOrd="0" presId="urn:microsoft.com/office/officeart/2005/8/layout/vList2"/>
    <dgm:cxn modelId="{B38A358E-337E-416A-BEF1-E2A89465E4FB}" type="presOf" srcId="{8577B2E4-F957-4BE9-B196-1568DCE4C1DB}" destId="{425F8B67-7A66-4F47-8BB6-BC44157565AF}" srcOrd="0" destOrd="0" presId="urn:microsoft.com/office/officeart/2005/8/layout/vList2"/>
    <dgm:cxn modelId="{82A2AABB-1C73-4A86-8E7A-E4EB760ACC32}" srcId="{107B4860-4CA4-4DB5-93CF-191511F3B821}" destId="{5BD716A7-3D6E-4632-85FA-D6D5B3E434AD}" srcOrd="4" destOrd="0" parTransId="{09FEE979-26D2-496E-85CE-627EC3C756E1}" sibTransId="{E17258D3-B297-4CEF-B03E-689049903D6D}"/>
    <dgm:cxn modelId="{3FC6C8C6-FFEA-4B20-A497-8BF6296CCC93}" srcId="{107B4860-4CA4-4DB5-93CF-191511F3B821}" destId="{6E7CB34B-3323-46C0-BFD6-A9DAE8FE1BCF}" srcOrd="3" destOrd="0" parTransId="{34380B61-EC8F-4D8A-BE59-49D3F23379BF}" sibTransId="{D449D38E-5CEC-45BF-ACBA-8E0798481149}"/>
    <dgm:cxn modelId="{4F9B2ED3-89D7-4DF7-9147-C36E2251F838}" srcId="{107B4860-4CA4-4DB5-93CF-191511F3B821}" destId="{1D74A729-F792-47A1-9D2B-0B22729B7C6A}" srcOrd="2" destOrd="0" parTransId="{DA168E87-DD38-400C-B5DB-4AC666C28421}" sibTransId="{3853AE6D-CA7C-48B6-B4AE-B5DC7DE07C52}"/>
    <dgm:cxn modelId="{EF70E7D3-D371-49F8-89E0-450A6D08F05B}" type="presOf" srcId="{107B4860-4CA4-4DB5-93CF-191511F3B821}" destId="{B85E1445-0F8C-427B-8E6E-433E11501CB9}" srcOrd="0" destOrd="0" presId="urn:microsoft.com/office/officeart/2005/8/layout/vList2"/>
    <dgm:cxn modelId="{30C779D7-341E-44A3-8917-BC33C26A40A4}" srcId="{107B4860-4CA4-4DB5-93CF-191511F3B821}" destId="{8577B2E4-F957-4BE9-B196-1568DCE4C1DB}" srcOrd="1" destOrd="0" parTransId="{13D68945-2F38-4540-903D-94B3CFCB4A26}" sibTransId="{918A0B44-CEC3-4518-9E6A-775D9948C49E}"/>
    <dgm:cxn modelId="{3C1C9FDE-02A4-4104-B582-50C9B49BCAA0}" type="presOf" srcId="{E990AA27-E453-4BC3-B78E-97F17F9D57F8}" destId="{FE8404D7-7E41-4D45-AF8D-3EB9236F770A}" srcOrd="0" destOrd="0" presId="urn:microsoft.com/office/officeart/2005/8/layout/vList2"/>
    <dgm:cxn modelId="{C2D90FED-3D1F-4ADB-8E68-8D438994C09F}" type="presOf" srcId="{5BD716A7-3D6E-4632-85FA-D6D5B3E434AD}" destId="{949C6F3D-1F1A-4BAE-9B67-8D6C6D0E8FB3}" srcOrd="0" destOrd="0" presId="urn:microsoft.com/office/officeart/2005/8/layout/vList2"/>
    <dgm:cxn modelId="{26CC2FEF-9A4D-478D-81D9-18C506004191}" type="presOf" srcId="{1949DF82-4E33-44D4-A610-B00BB335A139}" destId="{67F3EF4B-3EEE-4CB7-99E9-5746C4F53986}" srcOrd="0" destOrd="0" presId="urn:microsoft.com/office/officeart/2005/8/layout/vList2"/>
    <dgm:cxn modelId="{57F044F1-12A4-4AD9-87D6-4CA79416532A}" type="presOf" srcId="{6E7CB34B-3323-46C0-BFD6-A9DAE8FE1BCF}" destId="{6C199060-6745-4A4D-9C75-1E36E271FC8D}" srcOrd="0" destOrd="0" presId="urn:microsoft.com/office/officeart/2005/8/layout/vList2"/>
    <dgm:cxn modelId="{9099AEAA-5218-41B1-A061-DA424EC762A3}" type="presParOf" srcId="{B85E1445-0F8C-427B-8E6E-433E11501CB9}" destId="{FE8404D7-7E41-4D45-AF8D-3EB9236F770A}" srcOrd="0" destOrd="0" presId="urn:microsoft.com/office/officeart/2005/8/layout/vList2"/>
    <dgm:cxn modelId="{EB33AAD8-38F8-40E5-B592-6B6446D6D30D}" type="presParOf" srcId="{B85E1445-0F8C-427B-8E6E-433E11501CB9}" destId="{F8634503-EBEF-4DFD-BFB0-2DA85B14A0F6}" srcOrd="1" destOrd="0" presId="urn:microsoft.com/office/officeart/2005/8/layout/vList2"/>
    <dgm:cxn modelId="{62EE3DBA-CB58-4835-8EA0-1361273AF092}" type="presParOf" srcId="{B85E1445-0F8C-427B-8E6E-433E11501CB9}" destId="{425F8B67-7A66-4F47-8BB6-BC44157565AF}" srcOrd="2" destOrd="0" presId="urn:microsoft.com/office/officeart/2005/8/layout/vList2"/>
    <dgm:cxn modelId="{DEF633AA-303D-4D4F-ADD1-F93B9EAFB0D3}" type="presParOf" srcId="{B85E1445-0F8C-427B-8E6E-433E11501CB9}" destId="{2F8E934B-8945-46B7-95F6-23D99F993D7E}" srcOrd="3" destOrd="0" presId="urn:microsoft.com/office/officeart/2005/8/layout/vList2"/>
    <dgm:cxn modelId="{AD199C1E-5FE4-41CC-91E7-DFAA2F814C06}" type="presParOf" srcId="{B85E1445-0F8C-427B-8E6E-433E11501CB9}" destId="{919237DA-4CFA-4FF1-9F24-B8E270FBDFAD}" srcOrd="4" destOrd="0" presId="urn:microsoft.com/office/officeart/2005/8/layout/vList2"/>
    <dgm:cxn modelId="{99F97B98-777C-43A3-B59F-D96783F9966D}" type="presParOf" srcId="{B85E1445-0F8C-427B-8E6E-433E11501CB9}" destId="{EF8EB3F4-E9F2-4707-B192-7363C76D2F51}" srcOrd="5" destOrd="0" presId="urn:microsoft.com/office/officeart/2005/8/layout/vList2"/>
    <dgm:cxn modelId="{86D35A0F-41EB-4E38-A230-F54CF472A5D7}" type="presParOf" srcId="{B85E1445-0F8C-427B-8E6E-433E11501CB9}" destId="{6C199060-6745-4A4D-9C75-1E36E271FC8D}" srcOrd="6" destOrd="0" presId="urn:microsoft.com/office/officeart/2005/8/layout/vList2"/>
    <dgm:cxn modelId="{B17CE360-D81B-4E89-B693-8A310EDEBB58}" type="presParOf" srcId="{B85E1445-0F8C-427B-8E6E-433E11501CB9}" destId="{B2099AE2-5BFD-4FEC-AFC3-6A2F9EB9A368}" srcOrd="7" destOrd="0" presId="urn:microsoft.com/office/officeart/2005/8/layout/vList2"/>
    <dgm:cxn modelId="{C9CAD878-FEBB-4F3E-8FA5-DA5C20E98771}" type="presParOf" srcId="{B85E1445-0F8C-427B-8E6E-433E11501CB9}" destId="{949C6F3D-1F1A-4BAE-9B67-8D6C6D0E8FB3}" srcOrd="8" destOrd="0" presId="urn:microsoft.com/office/officeart/2005/8/layout/vList2"/>
    <dgm:cxn modelId="{C78A6212-6388-4F89-9728-1A4C22695850}" type="presParOf" srcId="{B85E1445-0F8C-427B-8E6E-433E11501CB9}" destId="{F8D65DBE-EF7C-46BE-AD32-B0BD3981E8AC}" srcOrd="9" destOrd="0" presId="urn:microsoft.com/office/officeart/2005/8/layout/vList2"/>
    <dgm:cxn modelId="{34E11825-5064-47BA-8385-D13FEDCC15CA}" type="presParOf" srcId="{B85E1445-0F8C-427B-8E6E-433E11501CB9}" destId="{67F3EF4B-3EEE-4CB7-99E9-5746C4F5398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0166924-7FBC-41BB-AAEB-3A2F054B2B1A}" type="doc">
      <dgm:prSet loTypeId="urn:microsoft.com/office/officeart/2005/8/layout/vList2" loCatId="list" qsTypeId="urn:microsoft.com/office/officeart/2005/8/quickstyle/simple3" qsCatId="simple" csTypeId="urn:microsoft.com/office/officeart/2005/8/colors/accent2_1" csCatId="accent2"/>
      <dgm:spPr/>
      <dgm:t>
        <a:bodyPr/>
        <a:lstStyle/>
        <a:p>
          <a:endParaRPr lang="zh-TW" altLang="en-US"/>
        </a:p>
      </dgm:t>
    </dgm:pt>
    <dgm:pt modelId="{A63F5344-F083-4482-98F4-B4B3E567059C}">
      <dgm:prSet/>
      <dgm:spPr/>
      <dgm:t>
        <a:bodyPr/>
        <a:lstStyle/>
        <a:p>
          <a:pPr rtl="0"/>
          <a:r>
            <a:rPr lang="zh-TW" b="1" dirty="0">
              <a:solidFill>
                <a:schemeClr val="accent6">
                  <a:lumMod val="75000"/>
                </a:schemeClr>
              </a:solidFill>
            </a:rPr>
            <a:t>一、培植佛門人才， 俾使佛教教育長久發展，積極充實軟硬體設備，為達理想的教育環境而努力。</a:t>
          </a:r>
          <a:endParaRPr lang="zh-TW" dirty="0">
            <a:solidFill>
              <a:schemeClr val="accent6">
                <a:lumMod val="75000"/>
              </a:schemeClr>
            </a:solidFill>
          </a:endParaRPr>
        </a:p>
      </dgm:t>
    </dgm:pt>
    <dgm:pt modelId="{9D73CC03-88D5-46E3-A8FE-1C1E9ABB8368}" type="parTrans" cxnId="{EBAEA2AE-0A7F-4226-A39B-84ACF0A01DA8}">
      <dgm:prSet/>
      <dgm:spPr/>
      <dgm:t>
        <a:bodyPr/>
        <a:lstStyle/>
        <a:p>
          <a:endParaRPr lang="zh-TW" altLang="en-US"/>
        </a:p>
      </dgm:t>
    </dgm:pt>
    <dgm:pt modelId="{217C63CE-EB50-451B-835F-107EDEB50DBF}" type="sibTrans" cxnId="{EBAEA2AE-0A7F-4226-A39B-84ACF0A01DA8}">
      <dgm:prSet/>
      <dgm:spPr/>
      <dgm:t>
        <a:bodyPr/>
        <a:lstStyle/>
        <a:p>
          <a:endParaRPr lang="zh-TW" altLang="en-US"/>
        </a:p>
      </dgm:t>
    </dgm:pt>
    <dgm:pt modelId="{B46CFA5D-9303-451A-94F9-E18045640869}">
      <dgm:prSet/>
      <dgm:spPr/>
      <dgm:t>
        <a:bodyPr/>
        <a:lstStyle/>
        <a:p>
          <a:pPr rtl="0"/>
          <a:r>
            <a:rPr lang="zh-TW" b="1" dirty="0">
              <a:solidFill>
                <a:schemeClr val="accent2"/>
              </a:solidFill>
            </a:rPr>
            <a:t>二、成立和合僧團，以義解、專修及弘化教育為三大要點</a:t>
          </a:r>
          <a:r>
            <a:rPr lang="en-US" b="1" dirty="0">
              <a:solidFill>
                <a:schemeClr val="accent2"/>
              </a:solidFill>
            </a:rPr>
            <a:t>:</a:t>
          </a:r>
          <a:endParaRPr lang="zh-TW" dirty="0">
            <a:solidFill>
              <a:schemeClr val="accent2"/>
            </a:solidFill>
          </a:endParaRPr>
        </a:p>
      </dgm:t>
    </dgm:pt>
    <dgm:pt modelId="{79C10A09-C5E1-4A2E-87CA-717C9E595178}" type="parTrans" cxnId="{0BDDC872-B32E-4E00-BAB1-5EE23576BF5B}">
      <dgm:prSet/>
      <dgm:spPr/>
      <dgm:t>
        <a:bodyPr/>
        <a:lstStyle/>
        <a:p>
          <a:endParaRPr lang="zh-TW" altLang="en-US"/>
        </a:p>
      </dgm:t>
    </dgm:pt>
    <dgm:pt modelId="{824C5B75-BDB6-418E-B239-3981198F6BF2}" type="sibTrans" cxnId="{0BDDC872-B32E-4E00-BAB1-5EE23576BF5B}">
      <dgm:prSet/>
      <dgm:spPr/>
      <dgm:t>
        <a:bodyPr/>
        <a:lstStyle/>
        <a:p>
          <a:endParaRPr lang="zh-TW" altLang="en-US"/>
        </a:p>
      </dgm:t>
    </dgm:pt>
    <dgm:pt modelId="{83744848-ECB4-4930-9623-51DC33F7D6BC}">
      <dgm:prSet/>
      <dgm:spPr/>
      <dgm:t>
        <a:bodyPr/>
        <a:lstStyle/>
        <a:p>
          <a:pPr rtl="0"/>
          <a:r>
            <a:rPr lang="en-US" b="1" dirty="0"/>
            <a:t>(</a:t>
          </a:r>
          <a:r>
            <a:rPr lang="zh-TW" b="1" dirty="0"/>
            <a:t>一</a:t>
          </a:r>
          <a:r>
            <a:rPr lang="en-US" b="1" dirty="0"/>
            <a:t>)</a:t>
          </a:r>
          <a:r>
            <a:rPr lang="zh-TW" b="1" dirty="0">
              <a:solidFill>
                <a:srgbClr val="FF0000"/>
              </a:solidFill>
              <a:latin typeface="+mj-ea"/>
              <a:ea typeface="+mj-ea"/>
            </a:rPr>
            <a:t>義解</a:t>
          </a:r>
          <a:r>
            <a:rPr lang="en-US" b="1" dirty="0">
              <a:solidFill>
                <a:schemeClr val="accent2"/>
              </a:solidFill>
            </a:rPr>
            <a:t>: </a:t>
          </a:r>
          <a:r>
            <a:rPr lang="zh-TW" b="1" dirty="0">
              <a:solidFill>
                <a:schemeClr val="accent2"/>
              </a:solidFill>
            </a:rPr>
            <a:t>培育人才作高深義理研究、著作翻譯及各種教學的開發。</a:t>
          </a:r>
          <a:endParaRPr lang="zh-TW" dirty="0">
            <a:solidFill>
              <a:schemeClr val="accent2"/>
            </a:solidFill>
          </a:endParaRPr>
        </a:p>
      </dgm:t>
    </dgm:pt>
    <dgm:pt modelId="{E74C234B-1076-40D6-8A1C-CFC10620046E}" type="parTrans" cxnId="{DE4E01AE-F5CC-47F0-B8BF-F9F897370A34}">
      <dgm:prSet/>
      <dgm:spPr/>
      <dgm:t>
        <a:bodyPr/>
        <a:lstStyle/>
        <a:p>
          <a:endParaRPr lang="zh-TW" altLang="en-US"/>
        </a:p>
      </dgm:t>
    </dgm:pt>
    <dgm:pt modelId="{D9FCB0CF-C981-4F82-A9A1-CD9564A206FF}" type="sibTrans" cxnId="{DE4E01AE-F5CC-47F0-B8BF-F9F897370A34}">
      <dgm:prSet/>
      <dgm:spPr/>
      <dgm:t>
        <a:bodyPr/>
        <a:lstStyle/>
        <a:p>
          <a:endParaRPr lang="zh-TW" altLang="en-US"/>
        </a:p>
      </dgm:t>
    </dgm:pt>
    <dgm:pt modelId="{F44C9D64-320D-49AD-BE7B-419AC0BB39AA}">
      <dgm:prSet/>
      <dgm:spPr/>
      <dgm:t>
        <a:bodyPr/>
        <a:lstStyle/>
        <a:p>
          <a:pPr rtl="0"/>
          <a:r>
            <a:rPr lang="en-US" b="1" dirty="0"/>
            <a:t>(</a:t>
          </a:r>
          <a:r>
            <a:rPr lang="zh-TW" b="1" dirty="0"/>
            <a:t>二</a:t>
          </a:r>
          <a:r>
            <a:rPr lang="en-US" b="1" dirty="0"/>
            <a:t>) </a:t>
          </a:r>
          <a:r>
            <a:rPr lang="zh-TW" b="1" dirty="0">
              <a:solidFill>
                <a:srgbClr val="FF0000"/>
              </a:solidFill>
              <a:latin typeface="+mj-ea"/>
              <a:ea typeface="+mj-ea"/>
            </a:rPr>
            <a:t>專修</a:t>
          </a:r>
          <a:r>
            <a:rPr lang="zh-TW" b="1" dirty="0"/>
            <a:t>：</a:t>
          </a:r>
          <a:r>
            <a:rPr lang="zh-TW" b="1" dirty="0">
              <a:solidFill>
                <a:srgbClr val="7030A0"/>
              </a:solidFill>
            </a:rPr>
            <a:t>設立禪修部、淨宗研修部。</a:t>
          </a:r>
          <a:endParaRPr lang="zh-TW" dirty="0">
            <a:solidFill>
              <a:srgbClr val="7030A0"/>
            </a:solidFill>
          </a:endParaRPr>
        </a:p>
      </dgm:t>
    </dgm:pt>
    <dgm:pt modelId="{3C9B892F-1F59-41B3-AF57-B37C75CE4324}" type="parTrans" cxnId="{50CE15FC-55B2-4833-890D-8BCDCB69A7D1}">
      <dgm:prSet/>
      <dgm:spPr/>
      <dgm:t>
        <a:bodyPr/>
        <a:lstStyle/>
        <a:p>
          <a:endParaRPr lang="zh-TW" altLang="en-US"/>
        </a:p>
      </dgm:t>
    </dgm:pt>
    <dgm:pt modelId="{2D3C5B47-6030-431F-AE37-9FED5760CA12}" type="sibTrans" cxnId="{50CE15FC-55B2-4833-890D-8BCDCB69A7D1}">
      <dgm:prSet/>
      <dgm:spPr/>
      <dgm:t>
        <a:bodyPr/>
        <a:lstStyle/>
        <a:p>
          <a:endParaRPr lang="zh-TW" altLang="en-US"/>
        </a:p>
      </dgm:t>
    </dgm:pt>
    <dgm:pt modelId="{E3769E9E-3FF7-45E9-B7DE-65302A533035}">
      <dgm:prSet/>
      <dgm:spPr/>
      <dgm:t>
        <a:bodyPr/>
        <a:lstStyle/>
        <a:p>
          <a:pPr rtl="0"/>
          <a:r>
            <a:rPr lang="en-US" b="1" dirty="0"/>
            <a:t>(</a:t>
          </a:r>
          <a:r>
            <a:rPr lang="zh-TW" b="1" dirty="0"/>
            <a:t>三</a:t>
          </a:r>
          <a:r>
            <a:rPr lang="en-US" b="1" dirty="0"/>
            <a:t>)</a:t>
          </a:r>
          <a:r>
            <a:rPr lang="zh-TW" b="1" dirty="0">
              <a:solidFill>
                <a:srgbClr val="FF0000"/>
              </a:solidFill>
            </a:rPr>
            <a:t>弘化</a:t>
          </a:r>
          <a:r>
            <a:rPr lang="zh-TW" b="1" dirty="0"/>
            <a:t>：</a:t>
          </a:r>
          <a:r>
            <a:rPr lang="zh-TW" b="1" dirty="0">
              <a:solidFill>
                <a:srgbClr val="AB2D05"/>
              </a:solidFill>
            </a:rPr>
            <a:t>寺院行政和各種法務實習以及各種佛教事業的開發。</a:t>
          </a:r>
          <a:endParaRPr lang="zh-TW" dirty="0">
            <a:solidFill>
              <a:srgbClr val="AB2D05"/>
            </a:solidFill>
          </a:endParaRPr>
        </a:p>
      </dgm:t>
    </dgm:pt>
    <dgm:pt modelId="{187A608C-ED0E-40EA-87D7-F8B4503E5A76}" type="parTrans" cxnId="{F7B86969-4959-4540-83A3-4DC1A9B75CED}">
      <dgm:prSet/>
      <dgm:spPr/>
      <dgm:t>
        <a:bodyPr/>
        <a:lstStyle/>
        <a:p>
          <a:endParaRPr lang="zh-TW" altLang="en-US"/>
        </a:p>
      </dgm:t>
    </dgm:pt>
    <dgm:pt modelId="{DC735515-00CD-4054-9162-144F78BDD659}" type="sibTrans" cxnId="{F7B86969-4959-4540-83A3-4DC1A9B75CED}">
      <dgm:prSet/>
      <dgm:spPr/>
      <dgm:t>
        <a:bodyPr/>
        <a:lstStyle/>
        <a:p>
          <a:endParaRPr lang="zh-TW" altLang="en-US"/>
        </a:p>
      </dgm:t>
    </dgm:pt>
    <dgm:pt modelId="{9324B76D-DBAA-41E2-8DD6-3A566314D6ED}" type="pres">
      <dgm:prSet presAssocID="{E0166924-7FBC-41BB-AAEB-3A2F054B2B1A}" presName="linear" presStyleCnt="0">
        <dgm:presLayoutVars>
          <dgm:animLvl val="lvl"/>
          <dgm:resizeHandles val="exact"/>
        </dgm:presLayoutVars>
      </dgm:prSet>
      <dgm:spPr/>
    </dgm:pt>
    <dgm:pt modelId="{6F7DD566-A3FE-4175-9850-F8C499DFE4C0}" type="pres">
      <dgm:prSet presAssocID="{A63F5344-F083-4482-98F4-B4B3E567059C}" presName="parentText" presStyleLbl="node1" presStyleIdx="0" presStyleCnt="5" custLinFactY="11445" custLinFactNeighborX="3626" custLinFactNeighborY="100000">
        <dgm:presLayoutVars>
          <dgm:chMax val="0"/>
          <dgm:bulletEnabled val="1"/>
        </dgm:presLayoutVars>
      </dgm:prSet>
      <dgm:spPr/>
    </dgm:pt>
    <dgm:pt modelId="{7586F75F-678C-4A9C-B697-8BDB46B48524}" type="pres">
      <dgm:prSet presAssocID="{217C63CE-EB50-451B-835F-107EDEB50DBF}" presName="spacer" presStyleCnt="0"/>
      <dgm:spPr/>
    </dgm:pt>
    <dgm:pt modelId="{1AF84443-047F-4788-837C-A769CCE14123}" type="pres">
      <dgm:prSet presAssocID="{B46CFA5D-9303-451A-94F9-E1804564086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DD895DA-90AC-4087-B720-4E9E7773817E}" type="pres">
      <dgm:prSet presAssocID="{824C5B75-BDB6-418E-B239-3981198F6BF2}" presName="spacer" presStyleCnt="0"/>
      <dgm:spPr/>
    </dgm:pt>
    <dgm:pt modelId="{88530DDE-0F49-4D3A-8385-51C08BE1ECCC}" type="pres">
      <dgm:prSet presAssocID="{83744848-ECB4-4930-9623-51DC33F7D6B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AB8B762-D010-4793-851B-EAE49493DA20}" type="pres">
      <dgm:prSet presAssocID="{D9FCB0CF-C981-4F82-A9A1-CD9564A206FF}" presName="spacer" presStyleCnt="0"/>
      <dgm:spPr/>
    </dgm:pt>
    <dgm:pt modelId="{57EDBC56-5616-4525-AD5F-1546694998C7}" type="pres">
      <dgm:prSet presAssocID="{F44C9D64-320D-49AD-BE7B-419AC0BB39A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837AF4F-50F7-4B75-A53C-C4913209787C}" type="pres">
      <dgm:prSet presAssocID="{2D3C5B47-6030-431F-AE37-9FED5760CA12}" presName="spacer" presStyleCnt="0"/>
      <dgm:spPr/>
    </dgm:pt>
    <dgm:pt modelId="{D059F29F-2DE4-44DA-BA97-E699072A35F5}" type="pres">
      <dgm:prSet presAssocID="{E3769E9E-3FF7-45E9-B7DE-65302A5330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CCF4227-BC1D-47E1-9F3F-8ABD8F436E96}" type="presOf" srcId="{E3769E9E-3FF7-45E9-B7DE-65302A533035}" destId="{D059F29F-2DE4-44DA-BA97-E699072A35F5}" srcOrd="0" destOrd="0" presId="urn:microsoft.com/office/officeart/2005/8/layout/vList2"/>
    <dgm:cxn modelId="{F7B86969-4959-4540-83A3-4DC1A9B75CED}" srcId="{E0166924-7FBC-41BB-AAEB-3A2F054B2B1A}" destId="{E3769E9E-3FF7-45E9-B7DE-65302A533035}" srcOrd="4" destOrd="0" parTransId="{187A608C-ED0E-40EA-87D7-F8B4503E5A76}" sibTransId="{DC735515-00CD-4054-9162-144F78BDD659}"/>
    <dgm:cxn modelId="{0BDDC872-B32E-4E00-BAB1-5EE23576BF5B}" srcId="{E0166924-7FBC-41BB-AAEB-3A2F054B2B1A}" destId="{B46CFA5D-9303-451A-94F9-E18045640869}" srcOrd="1" destOrd="0" parTransId="{79C10A09-C5E1-4A2E-87CA-717C9E595178}" sibTransId="{824C5B75-BDB6-418E-B239-3981198F6BF2}"/>
    <dgm:cxn modelId="{63AEB884-D0DA-49F9-B6B6-80CBDBF3856A}" type="presOf" srcId="{E0166924-7FBC-41BB-AAEB-3A2F054B2B1A}" destId="{9324B76D-DBAA-41E2-8DD6-3A566314D6ED}" srcOrd="0" destOrd="0" presId="urn:microsoft.com/office/officeart/2005/8/layout/vList2"/>
    <dgm:cxn modelId="{DE969D93-504F-491F-9017-6C256E7D8565}" type="presOf" srcId="{A63F5344-F083-4482-98F4-B4B3E567059C}" destId="{6F7DD566-A3FE-4175-9850-F8C499DFE4C0}" srcOrd="0" destOrd="0" presId="urn:microsoft.com/office/officeart/2005/8/layout/vList2"/>
    <dgm:cxn modelId="{DE4E01AE-F5CC-47F0-B8BF-F9F897370A34}" srcId="{E0166924-7FBC-41BB-AAEB-3A2F054B2B1A}" destId="{83744848-ECB4-4930-9623-51DC33F7D6BC}" srcOrd="2" destOrd="0" parTransId="{E74C234B-1076-40D6-8A1C-CFC10620046E}" sibTransId="{D9FCB0CF-C981-4F82-A9A1-CD9564A206FF}"/>
    <dgm:cxn modelId="{EBAEA2AE-0A7F-4226-A39B-84ACF0A01DA8}" srcId="{E0166924-7FBC-41BB-AAEB-3A2F054B2B1A}" destId="{A63F5344-F083-4482-98F4-B4B3E567059C}" srcOrd="0" destOrd="0" parTransId="{9D73CC03-88D5-46E3-A8FE-1C1E9ABB8368}" sibTransId="{217C63CE-EB50-451B-835F-107EDEB50DBF}"/>
    <dgm:cxn modelId="{A2FE93B4-4EDE-4BB8-AC82-17775B2BC97C}" type="presOf" srcId="{B46CFA5D-9303-451A-94F9-E18045640869}" destId="{1AF84443-047F-4788-837C-A769CCE14123}" srcOrd="0" destOrd="0" presId="urn:microsoft.com/office/officeart/2005/8/layout/vList2"/>
    <dgm:cxn modelId="{38EDB4CB-A804-42FD-8D0A-BB69B9C1ADB3}" type="presOf" srcId="{83744848-ECB4-4930-9623-51DC33F7D6BC}" destId="{88530DDE-0F49-4D3A-8385-51C08BE1ECCC}" srcOrd="0" destOrd="0" presId="urn:microsoft.com/office/officeart/2005/8/layout/vList2"/>
    <dgm:cxn modelId="{845328F7-0F45-420F-B287-2FCACB5D7BAE}" type="presOf" srcId="{F44C9D64-320D-49AD-BE7B-419AC0BB39AA}" destId="{57EDBC56-5616-4525-AD5F-1546694998C7}" srcOrd="0" destOrd="0" presId="urn:microsoft.com/office/officeart/2005/8/layout/vList2"/>
    <dgm:cxn modelId="{50CE15FC-55B2-4833-890D-8BCDCB69A7D1}" srcId="{E0166924-7FBC-41BB-AAEB-3A2F054B2B1A}" destId="{F44C9D64-320D-49AD-BE7B-419AC0BB39AA}" srcOrd="3" destOrd="0" parTransId="{3C9B892F-1F59-41B3-AF57-B37C75CE4324}" sibTransId="{2D3C5B47-6030-431F-AE37-9FED5760CA12}"/>
    <dgm:cxn modelId="{EFE03482-0C51-4DF6-9139-A751B57FB2AC}" type="presParOf" srcId="{9324B76D-DBAA-41E2-8DD6-3A566314D6ED}" destId="{6F7DD566-A3FE-4175-9850-F8C499DFE4C0}" srcOrd="0" destOrd="0" presId="urn:microsoft.com/office/officeart/2005/8/layout/vList2"/>
    <dgm:cxn modelId="{38780A39-67AB-4D2C-98B7-0430099A1CE3}" type="presParOf" srcId="{9324B76D-DBAA-41E2-8DD6-3A566314D6ED}" destId="{7586F75F-678C-4A9C-B697-8BDB46B48524}" srcOrd="1" destOrd="0" presId="urn:microsoft.com/office/officeart/2005/8/layout/vList2"/>
    <dgm:cxn modelId="{75C34E79-5377-4E9D-86B8-50310BD99892}" type="presParOf" srcId="{9324B76D-DBAA-41E2-8DD6-3A566314D6ED}" destId="{1AF84443-047F-4788-837C-A769CCE14123}" srcOrd="2" destOrd="0" presId="urn:microsoft.com/office/officeart/2005/8/layout/vList2"/>
    <dgm:cxn modelId="{5B999227-FBD4-45A2-B1F0-0959FBFCF030}" type="presParOf" srcId="{9324B76D-DBAA-41E2-8DD6-3A566314D6ED}" destId="{FDD895DA-90AC-4087-B720-4E9E7773817E}" srcOrd="3" destOrd="0" presId="urn:microsoft.com/office/officeart/2005/8/layout/vList2"/>
    <dgm:cxn modelId="{198A44F1-5262-4E54-99FF-7A37EFE8B469}" type="presParOf" srcId="{9324B76D-DBAA-41E2-8DD6-3A566314D6ED}" destId="{88530DDE-0F49-4D3A-8385-51C08BE1ECCC}" srcOrd="4" destOrd="0" presId="urn:microsoft.com/office/officeart/2005/8/layout/vList2"/>
    <dgm:cxn modelId="{A4F53991-6D3B-4D09-B7A0-761B91275230}" type="presParOf" srcId="{9324B76D-DBAA-41E2-8DD6-3A566314D6ED}" destId="{4AB8B762-D010-4793-851B-EAE49493DA20}" srcOrd="5" destOrd="0" presId="urn:microsoft.com/office/officeart/2005/8/layout/vList2"/>
    <dgm:cxn modelId="{270869BD-7D5C-432A-BEB1-EE5997A98E8F}" type="presParOf" srcId="{9324B76D-DBAA-41E2-8DD6-3A566314D6ED}" destId="{57EDBC56-5616-4525-AD5F-1546694998C7}" srcOrd="6" destOrd="0" presId="urn:microsoft.com/office/officeart/2005/8/layout/vList2"/>
    <dgm:cxn modelId="{85E587E1-176E-47CD-9DF0-3B07CF15CA13}" type="presParOf" srcId="{9324B76D-DBAA-41E2-8DD6-3A566314D6ED}" destId="{0837AF4F-50F7-4B75-A53C-C4913209787C}" srcOrd="7" destOrd="0" presId="urn:microsoft.com/office/officeart/2005/8/layout/vList2"/>
    <dgm:cxn modelId="{66B550D3-BC53-4744-BCDE-AF111F304FD5}" type="presParOf" srcId="{9324B76D-DBAA-41E2-8DD6-3A566314D6ED}" destId="{D059F29F-2DE4-44DA-BA97-E699072A35F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20803-D216-4057-A3EE-E0F4714A92FA}">
      <dsp:nvSpPr>
        <dsp:cNvPr id="0" name=""/>
        <dsp:cNvSpPr/>
      </dsp:nvSpPr>
      <dsp:spPr>
        <a:xfrm>
          <a:off x="56329" y="648345"/>
          <a:ext cx="4082125" cy="33446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  <a:latin typeface="+mj-ea"/>
              <a:ea typeface="+mj-ea"/>
            </a:rPr>
            <a:t>1948</a:t>
          </a:r>
          <a:r>
            <a:rPr lang="zh-TW" sz="3000" b="1" kern="1200" dirty="0">
              <a:solidFill>
                <a:schemeClr val="bg1"/>
              </a:solidFill>
              <a:latin typeface="+mj-ea"/>
              <a:ea typeface="+mj-ea"/>
            </a:rPr>
            <a:t>年</a:t>
          </a:r>
          <a:r>
            <a:rPr lang="zh-TW" sz="3000" b="1" kern="1200" dirty="0">
              <a:solidFill>
                <a:schemeClr val="tx1"/>
              </a:solidFill>
              <a:latin typeface="+mj-ea"/>
              <a:ea typeface="+mj-ea"/>
            </a:rPr>
            <a:t>，圓光禪寺開山住持</a:t>
          </a:r>
          <a:r>
            <a:rPr lang="zh-TW" sz="3000" b="1" kern="1200" baseline="30000" dirty="0">
              <a:solidFill>
                <a:schemeClr val="tx1"/>
              </a:solidFill>
              <a:latin typeface="+mj-ea"/>
              <a:ea typeface="+mj-ea"/>
            </a:rPr>
            <a:t>上</a:t>
          </a:r>
          <a:r>
            <a:rPr lang="zh-TW" sz="3000" b="1" kern="1200" dirty="0">
              <a:solidFill>
                <a:schemeClr val="tx1"/>
              </a:solidFill>
              <a:latin typeface="+mj-ea"/>
              <a:ea typeface="+mj-ea"/>
            </a:rPr>
            <a:t>妙</a:t>
          </a:r>
          <a:r>
            <a:rPr lang="zh-TW" sz="3000" b="1" kern="1200" baseline="30000" dirty="0">
              <a:solidFill>
                <a:schemeClr val="tx1"/>
              </a:solidFill>
              <a:latin typeface="+mj-ea"/>
              <a:ea typeface="+mj-ea"/>
            </a:rPr>
            <a:t>下</a:t>
          </a:r>
          <a:r>
            <a:rPr lang="zh-TW" sz="3000" b="1" kern="1200" dirty="0">
              <a:solidFill>
                <a:schemeClr val="tx1"/>
              </a:solidFill>
              <a:latin typeface="+mj-ea"/>
              <a:ea typeface="+mj-ea"/>
            </a:rPr>
            <a:t>果老和尚於寺內創立台灣最早的</a:t>
          </a:r>
          <a:r>
            <a:rPr lang="en-US" sz="3000" b="1" kern="1200" dirty="0">
              <a:solidFill>
                <a:schemeClr val="tx1"/>
              </a:solidFill>
              <a:latin typeface="+mj-ea"/>
              <a:ea typeface="+mj-ea"/>
            </a:rPr>
            <a:t>“</a:t>
          </a:r>
          <a:r>
            <a:rPr lang="zh-TW" sz="3000" b="1" kern="1200" dirty="0">
              <a:solidFill>
                <a:schemeClr val="tx1"/>
              </a:solidFill>
              <a:latin typeface="+mj-ea"/>
              <a:ea typeface="+mj-ea"/>
            </a:rPr>
            <a:t>台灣佛學院</a:t>
          </a:r>
          <a:r>
            <a:rPr lang="en-US" sz="3000" kern="1200" dirty="0"/>
            <a:t>”</a:t>
          </a:r>
          <a:endParaRPr lang="zh-TW" sz="3000" kern="1200" dirty="0"/>
        </a:p>
      </dsp:txBody>
      <dsp:txXfrm>
        <a:off x="56329" y="648345"/>
        <a:ext cx="4082125" cy="3344688"/>
      </dsp:txXfrm>
    </dsp:sp>
    <dsp:sp modelId="{FE02754A-6710-4BF7-B8B8-905B6D09A462}">
      <dsp:nvSpPr>
        <dsp:cNvPr id="0" name=""/>
        <dsp:cNvSpPr/>
      </dsp:nvSpPr>
      <dsp:spPr>
        <a:xfrm>
          <a:off x="2097392" y="416329"/>
          <a:ext cx="3808719" cy="3808719"/>
        </a:xfrm>
        <a:custGeom>
          <a:avLst/>
          <a:gdLst/>
          <a:ahLst/>
          <a:cxnLst/>
          <a:rect l="0" t="0" r="0" b="0"/>
          <a:pathLst>
            <a:path>
              <a:moveTo>
                <a:pt x="1015528" y="220149"/>
              </a:moveTo>
              <a:arcTo wR="1904359" hR="1904359" stAng="14530646" swAng="4858936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7A278-6D87-4E10-A8A1-245E7112701D}">
      <dsp:nvSpPr>
        <dsp:cNvPr id="0" name=""/>
        <dsp:cNvSpPr/>
      </dsp:nvSpPr>
      <dsp:spPr>
        <a:xfrm>
          <a:off x="4235706" y="1199055"/>
          <a:ext cx="3340811" cy="22432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</a:rPr>
            <a:t>半年後因世局未靖、物資短缺、經濟拮据等困境而停辦</a:t>
          </a:r>
          <a:r>
            <a:rPr lang="zh-TW" altLang="en-US" sz="2600" kern="1200" dirty="0"/>
            <a:t>。</a:t>
          </a:r>
        </a:p>
      </dsp:txBody>
      <dsp:txXfrm>
        <a:off x="4235706" y="1199055"/>
        <a:ext cx="3340811" cy="2243267"/>
      </dsp:txXfrm>
    </dsp:sp>
    <dsp:sp modelId="{069CA7D8-583F-49C2-9BC2-DFFD8F64C179}">
      <dsp:nvSpPr>
        <dsp:cNvPr id="0" name=""/>
        <dsp:cNvSpPr/>
      </dsp:nvSpPr>
      <dsp:spPr>
        <a:xfrm>
          <a:off x="2097392" y="416329"/>
          <a:ext cx="3808719" cy="3808719"/>
        </a:xfrm>
        <a:custGeom>
          <a:avLst/>
          <a:gdLst/>
          <a:ahLst/>
          <a:cxnLst/>
          <a:rect l="0" t="0" r="0" b="0"/>
          <a:pathLst>
            <a:path>
              <a:moveTo>
                <a:pt x="3428437" y="3046188"/>
              </a:moveTo>
              <a:arcTo wR="1904359" hR="1904359" stAng="2210418" swAng="4858936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246EB-A9BB-43C8-9420-D98062E669F0}">
      <dsp:nvSpPr>
        <dsp:cNvPr id="0" name=""/>
        <dsp:cNvSpPr/>
      </dsp:nvSpPr>
      <dsp:spPr>
        <a:xfrm>
          <a:off x="0" y="72006"/>
          <a:ext cx="4972698" cy="36696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3241" tIns="68580" rIns="193241" bIns="68580" numCol="1" spcCol="1270" anchor="ctr" anchorCtr="0">
          <a:noAutofit/>
        </a:bodyPr>
        <a:lstStyle/>
        <a:p>
          <a:pPr marL="0" lvl="0" indent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b="1" kern="1200" dirty="0">
              <a:solidFill>
                <a:srgbClr val="7030A0"/>
              </a:solidFill>
            </a:rPr>
            <a:t>力行三學在教育</a:t>
          </a:r>
          <a:endParaRPr lang="zh-TW" altLang="en-US" sz="5400" kern="1200" dirty="0">
            <a:solidFill>
              <a:srgbClr val="7030A0"/>
            </a:solidFill>
          </a:endParaRPr>
        </a:p>
      </dsp:txBody>
      <dsp:txXfrm>
        <a:off x="0" y="72006"/>
        <a:ext cx="4972698" cy="3669672"/>
      </dsp:txXfrm>
    </dsp:sp>
    <dsp:sp modelId="{732E6611-AEEF-43F5-BA3A-B1B8CD3925A6}">
      <dsp:nvSpPr>
        <dsp:cNvPr id="0" name=""/>
        <dsp:cNvSpPr/>
      </dsp:nvSpPr>
      <dsp:spPr>
        <a:xfrm>
          <a:off x="4149927" y="207508"/>
          <a:ext cx="4474578" cy="30963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3241" tIns="68580" rIns="193241" bIns="68580" numCol="1" spcCol="1270" anchor="ctr" anchorCtr="0">
          <a:noAutofit/>
        </a:bodyPr>
        <a:lstStyle/>
        <a:p>
          <a:pPr marL="0" lvl="0" indent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b="1" kern="1200" dirty="0">
              <a:solidFill>
                <a:schemeClr val="accent2"/>
              </a:solidFill>
            </a:rPr>
            <a:t>僧才養成唯叢林</a:t>
          </a:r>
          <a:endParaRPr lang="zh-TW" altLang="en-US" sz="5400" kern="1200" dirty="0">
            <a:solidFill>
              <a:schemeClr val="accent2"/>
            </a:solidFill>
          </a:endParaRPr>
        </a:p>
      </dsp:txBody>
      <dsp:txXfrm>
        <a:off x="4149927" y="207508"/>
        <a:ext cx="4474578" cy="30963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83918-3CD2-49F3-B199-BFF9C527E315}">
      <dsp:nvSpPr>
        <dsp:cNvPr id="0" name=""/>
        <dsp:cNvSpPr/>
      </dsp:nvSpPr>
      <dsp:spPr>
        <a:xfrm>
          <a:off x="1007627" y="2154"/>
          <a:ext cx="1115046" cy="111504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A831064-6C90-49A2-BC6B-7893C1236416}">
      <dsp:nvSpPr>
        <dsp:cNvPr id="0" name=""/>
        <dsp:cNvSpPr/>
      </dsp:nvSpPr>
      <dsp:spPr>
        <a:xfrm>
          <a:off x="1565150" y="2154"/>
          <a:ext cx="5949181" cy="111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740" rIns="0" bIns="78740" numCol="1" spcCol="1270" anchor="ctr" anchorCtr="0">
          <a:noAutofit/>
        </a:bodyPr>
        <a:lstStyle/>
        <a:p>
          <a:pPr marL="0" lvl="0" indent="0" algn="l" defTabSz="2755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6200" b="1" kern="1200" dirty="0">
              <a:solidFill>
                <a:srgbClr val="00B050"/>
              </a:solidFill>
            </a:rPr>
            <a:t>研究所</a:t>
          </a:r>
          <a:r>
            <a:rPr lang="en-US" sz="6200" b="1" kern="1200" dirty="0">
              <a:solidFill>
                <a:srgbClr val="00B050"/>
              </a:solidFill>
            </a:rPr>
            <a:t>(</a:t>
          </a:r>
          <a:r>
            <a:rPr lang="zh-TW" sz="6200" b="1" kern="1200" dirty="0">
              <a:solidFill>
                <a:srgbClr val="00B050"/>
              </a:solidFill>
            </a:rPr>
            <a:t>三年</a:t>
          </a:r>
          <a:r>
            <a:rPr lang="en-US" sz="6200" b="1" kern="1200" dirty="0">
              <a:solidFill>
                <a:srgbClr val="00B050"/>
              </a:solidFill>
            </a:rPr>
            <a:t>)</a:t>
          </a:r>
          <a:endParaRPr lang="zh-TW" sz="6200" kern="1200" dirty="0">
            <a:solidFill>
              <a:srgbClr val="00B050"/>
            </a:solidFill>
          </a:endParaRPr>
        </a:p>
      </dsp:txBody>
      <dsp:txXfrm>
        <a:off x="1565150" y="2154"/>
        <a:ext cx="5949181" cy="1115046"/>
      </dsp:txXfrm>
    </dsp:sp>
    <dsp:sp modelId="{D53F6128-14A3-485D-81B4-7F13CA6AC103}">
      <dsp:nvSpPr>
        <dsp:cNvPr id="0" name=""/>
        <dsp:cNvSpPr/>
      </dsp:nvSpPr>
      <dsp:spPr>
        <a:xfrm>
          <a:off x="1007627" y="1117201"/>
          <a:ext cx="1115046" cy="1115046"/>
        </a:xfrm>
        <a:prstGeom prst="ellipse">
          <a:avLst/>
        </a:prstGeom>
        <a:solidFill>
          <a:schemeClr val="accent4">
            <a:alpha val="50000"/>
            <a:hueOff val="3199604"/>
            <a:satOff val="-3690"/>
            <a:lumOff val="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F70967F-98AD-462D-BF5C-A6E26F086E93}">
      <dsp:nvSpPr>
        <dsp:cNvPr id="0" name=""/>
        <dsp:cNvSpPr/>
      </dsp:nvSpPr>
      <dsp:spPr>
        <a:xfrm>
          <a:off x="1565150" y="1117201"/>
          <a:ext cx="5949181" cy="111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740" rIns="0" bIns="78740" numCol="1" spcCol="1270" anchor="ctr" anchorCtr="0">
          <a:noAutofit/>
        </a:bodyPr>
        <a:lstStyle/>
        <a:p>
          <a:pPr marL="0" lvl="0" indent="0" algn="l" defTabSz="2755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6200" b="1" kern="1200" dirty="0">
              <a:solidFill>
                <a:schemeClr val="accent2">
                  <a:lumMod val="75000"/>
                </a:schemeClr>
              </a:solidFill>
            </a:rPr>
            <a:t>大學部</a:t>
          </a:r>
          <a:r>
            <a:rPr lang="en-US" sz="6200" b="1" kern="1200" dirty="0">
              <a:solidFill>
                <a:schemeClr val="accent2">
                  <a:lumMod val="75000"/>
                </a:schemeClr>
              </a:solidFill>
            </a:rPr>
            <a:t>(</a:t>
          </a:r>
          <a:r>
            <a:rPr lang="zh-TW" sz="6200" b="1" kern="1200" dirty="0">
              <a:solidFill>
                <a:schemeClr val="accent2">
                  <a:lumMod val="75000"/>
                </a:schemeClr>
              </a:solidFill>
            </a:rPr>
            <a:t>四年</a:t>
          </a:r>
          <a:r>
            <a:rPr lang="en-US" sz="6200" b="1" kern="1200" dirty="0">
              <a:solidFill>
                <a:schemeClr val="accent2">
                  <a:lumMod val="75000"/>
                </a:schemeClr>
              </a:solidFill>
            </a:rPr>
            <a:t>)</a:t>
          </a:r>
          <a:endParaRPr lang="zh-TW" sz="62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565150" y="1117201"/>
        <a:ext cx="5949181" cy="1115046"/>
      </dsp:txXfrm>
    </dsp:sp>
    <dsp:sp modelId="{59DD81BF-68FA-4956-A2AA-0111E8D98F49}">
      <dsp:nvSpPr>
        <dsp:cNvPr id="0" name=""/>
        <dsp:cNvSpPr/>
      </dsp:nvSpPr>
      <dsp:spPr>
        <a:xfrm>
          <a:off x="1007627" y="2232248"/>
          <a:ext cx="1115046" cy="1115046"/>
        </a:xfrm>
        <a:prstGeom prst="ellipse">
          <a:avLst/>
        </a:prstGeom>
        <a:solidFill>
          <a:schemeClr val="accent4">
            <a:alpha val="50000"/>
            <a:hueOff val="6399208"/>
            <a:satOff val="-7380"/>
            <a:lumOff val="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3ACFE94-777B-4CFA-BDE1-C8B41BFB5A5C}">
      <dsp:nvSpPr>
        <dsp:cNvPr id="0" name=""/>
        <dsp:cNvSpPr/>
      </dsp:nvSpPr>
      <dsp:spPr>
        <a:xfrm>
          <a:off x="1565150" y="2232248"/>
          <a:ext cx="5949181" cy="111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740" rIns="0" bIns="78740" numCol="1" spcCol="1270" anchor="ctr" anchorCtr="0">
          <a:noAutofit/>
        </a:bodyPr>
        <a:lstStyle/>
        <a:p>
          <a:pPr marL="0" lvl="0" indent="0" algn="l" defTabSz="2755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6200" b="1" kern="1200" dirty="0">
              <a:solidFill>
                <a:schemeClr val="accent6">
                  <a:lumMod val="75000"/>
                </a:schemeClr>
              </a:solidFill>
            </a:rPr>
            <a:t>高中部</a:t>
          </a:r>
          <a:r>
            <a:rPr lang="en-US" sz="6200" b="1" kern="1200" dirty="0">
              <a:solidFill>
                <a:schemeClr val="accent6">
                  <a:lumMod val="75000"/>
                </a:schemeClr>
              </a:solidFill>
            </a:rPr>
            <a:t>(</a:t>
          </a:r>
          <a:r>
            <a:rPr lang="zh-TW" sz="6200" b="1" kern="1200" dirty="0">
              <a:solidFill>
                <a:schemeClr val="accent6">
                  <a:lumMod val="75000"/>
                </a:schemeClr>
              </a:solidFill>
            </a:rPr>
            <a:t>三年</a:t>
          </a:r>
          <a:r>
            <a:rPr lang="en-US" sz="6200" b="1" kern="1200" dirty="0">
              <a:solidFill>
                <a:schemeClr val="accent6">
                  <a:lumMod val="75000"/>
                </a:schemeClr>
              </a:solidFill>
            </a:rPr>
            <a:t>)</a:t>
          </a:r>
          <a:endParaRPr lang="zh-TW" sz="62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565150" y="2232248"/>
        <a:ext cx="5949181" cy="1115046"/>
      </dsp:txXfrm>
    </dsp:sp>
    <dsp:sp modelId="{2DB294B1-F7C0-4A05-A923-49A06AABDCF5}">
      <dsp:nvSpPr>
        <dsp:cNvPr id="0" name=""/>
        <dsp:cNvSpPr/>
      </dsp:nvSpPr>
      <dsp:spPr>
        <a:xfrm>
          <a:off x="1007627" y="3347294"/>
          <a:ext cx="1115046" cy="1115046"/>
        </a:xfrm>
        <a:prstGeom prst="ellipse">
          <a:avLst/>
        </a:prstGeom>
        <a:solidFill>
          <a:schemeClr val="accent4">
            <a:alpha val="50000"/>
            <a:hueOff val="9598812"/>
            <a:satOff val="-11070"/>
            <a:lumOff val="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40B1E12-CDC1-4D9A-A70D-920412199EEF}">
      <dsp:nvSpPr>
        <dsp:cNvPr id="0" name=""/>
        <dsp:cNvSpPr/>
      </dsp:nvSpPr>
      <dsp:spPr>
        <a:xfrm>
          <a:off x="1565150" y="3347294"/>
          <a:ext cx="5949181" cy="111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740" rIns="0" bIns="78740" numCol="1" spcCol="1270" anchor="ctr" anchorCtr="0">
          <a:noAutofit/>
        </a:bodyPr>
        <a:lstStyle/>
        <a:p>
          <a:pPr marL="0" lvl="0" indent="0" algn="l" defTabSz="2755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6200" b="1" kern="1200" dirty="0">
              <a:solidFill>
                <a:schemeClr val="accent2">
                  <a:lumMod val="50000"/>
                </a:schemeClr>
              </a:solidFill>
            </a:rPr>
            <a:t>預科部</a:t>
          </a:r>
          <a:r>
            <a:rPr lang="en-US" sz="6200" b="1" kern="1200" dirty="0">
              <a:solidFill>
                <a:schemeClr val="accent2">
                  <a:lumMod val="50000"/>
                </a:schemeClr>
              </a:solidFill>
            </a:rPr>
            <a:t>(</a:t>
          </a:r>
          <a:r>
            <a:rPr lang="zh-TW" sz="6200" b="1" kern="1200" dirty="0">
              <a:solidFill>
                <a:schemeClr val="accent2">
                  <a:lumMod val="50000"/>
                </a:schemeClr>
              </a:solidFill>
            </a:rPr>
            <a:t>三年</a:t>
          </a:r>
          <a:r>
            <a:rPr lang="en-US" sz="6200" b="1" kern="1200" dirty="0">
              <a:solidFill>
                <a:schemeClr val="accent2">
                  <a:lumMod val="50000"/>
                </a:schemeClr>
              </a:solidFill>
            </a:rPr>
            <a:t>)</a:t>
          </a:r>
          <a:endParaRPr lang="zh-TW" sz="6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565150" y="3347294"/>
        <a:ext cx="5949181" cy="11150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EB0D5-64ED-47FC-9BB9-4780674FF12B}">
      <dsp:nvSpPr>
        <dsp:cNvPr id="0" name=""/>
        <dsp:cNvSpPr/>
      </dsp:nvSpPr>
      <dsp:spPr>
        <a:xfrm>
          <a:off x="1235861" y="0"/>
          <a:ext cx="4686320" cy="468632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47D9D-D4B1-4D59-B42F-B3BAD30495F1}">
      <dsp:nvSpPr>
        <dsp:cNvPr id="0" name=""/>
        <dsp:cNvSpPr/>
      </dsp:nvSpPr>
      <dsp:spPr>
        <a:xfrm>
          <a:off x="3322706" y="469089"/>
          <a:ext cx="3558737" cy="16658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b="0" kern="1200" dirty="0">
              <a:solidFill>
                <a:srgbClr val="0000FF"/>
              </a:solidFill>
              <a:latin typeface="華康行楷體W5(P)" panose="03000500000000000000" pitchFamily="66" charset="-120"/>
              <a:ea typeface="華康行楷體W5(P)" panose="03000500000000000000" pitchFamily="66" charset="-120"/>
            </a:rPr>
            <a:t>佛學院  </a:t>
          </a:r>
        </a:p>
      </dsp:txBody>
      <dsp:txXfrm>
        <a:off x="3322706" y="469089"/>
        <a:ext cx="3558737" cy="1665840"/>
      </dsp:txXfrm>
    </dsp:sp>
    <dsp:sp modelId="{6B5F4922-B58E-473F-826C-A8B97BD61C02}">
      <dsp:nvSpPr>
        <dsp:cNvPr id="0" name=""/>
        <dsp:cNvSpPr/>
      </dsp:nvSpPr>
      <dsp:spPr>
        <a:xfrm>
          <a:off x="3210411" y="2343160"/>
          <a:ext cx="3783327" cy="16658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chemeClr val="accent6">
                  <a:lumMod val="50000"/>
                </a:schemeClr>
              </a:solidFill>
              <a:latin typeface="華康行楷體W5(P)" panose="03000500000000000000" pitchFamily="66" charset="-120"/>
              <a:ea typeface="華康行楷體W5(P)" panose="03000500000000000000" pitchFamily="66" charset="-120"/>
            </a:rPr>
            <a:t>主要行政 師長</a:t>
          </a:r>
          <a:endParaRPr lang="zh-TW" altLang="en-US" sz="4000" kern="1200" dirty="0">
            <a:solidFill>
              <a:schemeClr val="accent6">
                <a:lumMod val="50000"/>
              </a:schemeClr>
            </a:solidFill>
            <a:latin typeface="華康行楷體W5(P)" panose="03000500000000000000" pitchFamily="66" charset="-120"/>
            <a:ea typeface="華康行楷體W5(P)" panose="03000500000000000000" pitchFamily="66" charset="-120"/>
          </a:endParaRPr>
        </a:p>
      </dsp:txBody>
      <dsp:txXfrm>
        <a:off x="3210411" y="2343160"/>
        <a:ext cx="3783327" cy="1665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7540B-1CAD-4E57-96F1-29D5C41BFFC2}">
      <dsp:nvSpPr>
        <dsp:cNvPr id="0" name=""/>
        <dsp:cNvSpPr/>
      </dsp:nvSpPr>
      <dsp:spPr>
        <a:xfrm>
          <a:off x="0" y="946451"/>
          <a:ext cx="6840760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超研澤特毛楷"/>
              <a:ea typeface="中國龍毛楷體"/>
            </a:rPr>
            <a:t>1981</a:t>
          </a:r>
          <a:r>
            <a:rPr lang="zh-TW" sz="2400" b="1" kern="1200" dirty="0">
              <a:latin typeface="超研澤特毛楷"/>
              <a:ea typeface="中國龍毛楷體"/>
            </a:rPr>
            <a:t>年，圓光禪寺第四任住持</a:t>
          </a:r>
          <a:r>
            <a:rPr lang="zh-TW" sz="2400" b="1" kern="1200" baseline="30000" dirty="0">
              <a:latin typeface="超研澤特毛楷"/>
              <a:ea typeface="中國龍毛楷體"/>
            </a:rPr>
            <a:t>上</a:t>
          </a:r>
          <a:r>
            <a:rPr lang="zh-TW" sz="2400" b="1" kern="1200" dirty="0">
              <a:latin typeface="超研澤特毛楷"/>
              <a:ea typeface="中國龍毛楷體"/>
            </a:rPr>
            <a:t>如</a:t>
          </a:r>
          <a:r>
            <a:rPr lang="zh-TW" sz="2400" b="1" kern="1200" baseline="30000" dirty="0">
              <a:latin typeface="超研澤特毛楷"/>
              <a:ea typeface="中國龍毛楷體"/>
            </a:rPr>
            <a:t>下</a:t>
          </a:r>
          <a:r>
            <a:rPr lang="zh-TW" sz="2400" b="1" kern="1200" dirty="0">
              <a:latin typeface="超研澤特毛楷"/>
              <a:ea typeface="中國龍毛楷體"/>
            </a:rPr>
            <a:t>悟老和尚將</a:t>
          </a:r>
          <a:r>
            <a:rPr lang="en-US" sz="2400" b="1" kern="1200" dirty="0">
              <a:latin typeface="超研澤特毛楷"/>
              <a:ea typeface="中國龍毛楷體"/>
            </a:rPr>
            <a:t>“</a:t>
          </a:r>
          <a:r>
            <a:rPr lang="zh-TW" sz="2400" b="1" kern="1200" dirty="0">
              <a:latin typeface="超研澤特毛楷"/>
              <a:ea typeface="中國龍毛楷體"/>
            </a:rPr>
            <a:t>台灣佛學院</a:t>
          </a:r>
          <a:r>
            <a:rPr lang="en-US" sz="2400" b="1" kern="1200" dirty="0">
              <a:latin typeface="超研澤特毛楷"/>
              <a:ea typeface="中國龍毛楷體"/>
            </a:rPr>
            <a:t>”</a:t>
          </a:r>
          <a:r>
            <a:rPr lang="zh-TW" sz="2400" b="1" kern="1200" dirty="0">
              <a:latin typeface="超研澤特毛楷"/>
              <a:ea typeface="中國龍毛楷體"/>
            </a:rPr>
            <a:t>復學，並更名為</a:t>
          </a:r>
          <a:r>
            <a:rPr lang="en-US" sz="2400" b="1" kern="1200" dirty="0">
              <a:latin typeface="超研澤特毛楷"/>
              <a:ea typeface="中國龍毛楷體"/>
            </a:rPr>
            <a:t>“</a:t>
          </a:r>
          <a:r>
            <a:rPr lang="zh-TW" sz="2400" b="1" kern="1200" dirty="0">
              <a:latin typeface="超研澤特毛楷"/>
              <a:ea typeface="中國龍毛楷體"/>
            </a:rPr>
            <a:t>圓光佛學院</a:t>
          </a:r>
          <a:r>
            <a:rPr lang="en-US" sz="2400" kern="1200" dirty="0">
              <a:latin typeface="超研澤特毛楷"/>
              <a:ea typeface="中國龍毛楷體"/>
            </a:rPr>
            <a:t>”</a:t>
          </a:r>
          <a:endParaRPr lang="zh-TW" sz="2400" kern="1200" dirty="0">
            <a:latin typeface="超研澤特毛楷"/>
            <a:ea typeface="中國龍毛楷體"/>
          </a:endParaRPr>
        </a:p>
      </dsp:txBody>
      <dsp:txXfrm>
        <a:off x="0" y="946451"/>
        <a:ext cx="6840760" cy="1216800"/>
      </dsp:txXfrm>
    </dsp:sp>
    <dsp:sp modelId="{F48DC943-DC82-4185-AC1B-C3BDBD5A0DDD}">
      <dsp:nvSpPr>
        <dsp:cNvPr id="0" name=""/>
        <dsp:cNvSpPr/>
      </dsp:nvSpPr>
      <dsp:spPr>
        <a:xfrm>
          <a:off x="0" y="2551365"/>
          <a:ext cx="6840760" cy="1216800"/>
        </a:xfrm>
        <a:prstGeom prst="roundRect">
          <a:avLst/>
        </a:prstGeom>
        <a:solidFill>
          <a:schemeClr val="accent4">
            <a:hueOff val="9598812"/>
            <a:satOff val="-11070"/>
            <a:lumOff val="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ea typeface="中國龍毛楷體"/>
            </a:rPr>
            <a:t>校區在圓光寺內 即今之學院部</a:t>
          </a:r>
        </a:p>
      </dsp:txBody>
      <dsp:txXfrm>
        <a:off x="0" y="2551365"/>
        <a:ext cx="6840760" cy="1216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627A2-E34C-4564-ABAA-2417F79E3F89}">
      <dsp:nvSpPr>
        <dsp:cNvPr id="0" name=""/>
        <dsp:cNvSpPr/>
      </dsp:nvSpPr>
      <dsp:spPr>
        <a:xfrm>
          <a:off x="0" y="17233"/>
          <a:ext cx="7992888" cy="95982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700" kern="1200" dirty="0"/>
            <a:t>圓光佛學院於 </a:t>
          </a:r>
          <a:r>
            <a:rPr lang="en-US" sz="3700" kern="1200" dirty="0"/>
            <a:t>1981</a:t>
          </a:r>
          <a:r>
            <a:rPr lang="zh-TW" sz="3700" kern="1200" dirty="0"/>
            <a:t>年七月開辦</a:t>
          </a:r>
          <a:r>
            <a:rPr lang="x-none" sz="3700" kern="1200" dirty="0"/>
            <a:t>,</a:t>
          </a:r>
          <a:endParaRPr lang="zh-TW" sz="3700" kern="1200" dirty="0"/>
        </a:p>
      </dsp:txBody>
      <dsp:txXfrm>
        <a:off x="0" y="17233"/>
        <a:ext cx="7992888" cy="959820"/>
      </dsp:txXfrm>
    </dsp:sp>
    <dsp:sp modelId="{8496AE05-026A-45A3-A5E5-A866BC7ECD54}">
      <dsp:nvSpPr>
        <dsp:cNvPr id="0" name=""/>
        <dsp:cNvSpPr/>
      </dsp:nvSpPr>
      <dsp:spPr>
        <a:xfrm>
          <a:off x="0" y="1083613"/>
          <a:ext cx="7992888" cy="959820"/>
        </a:xfrm>
        <a:prstGeom prst="roundRect">
          <a:avLst/>
        </a:prstGeom>
        <a:solidFill>
          <a:schemeClr val="accent2">
            <a:shade val="50000"/>
            <a:hueOff val="-281942"/>
            <a:satOff val="-6675"/>
            <a:lumOff val="3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/>
            <a:t>原先有初級班和高級班。</a:t>
          </a:r>
        </a:p>
      </dsp:txBody>
      <dsp:txXfrm>
        <a:off x="0" y="1083613"/>
        <a:ext cx="7992888" cy="959820"/>
      </dsp:txXfrm>
    </dsp:sp>
    <dsp:sp modelId="{B50BC7ED-D99A-422A-B551-318D3154BF21}">
      <dsp:nvSpPr>
        <dsp:cNvPr id="0" name=""/>
        <dsp:cNvSpPr/>
      </dsp:nvSpPr>
      <dsp:spPr>
        <a:xfrm>
          <a:off x="0" y="2043433"/>
          <a:ext cx="7992888" cy="631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774" tIns="45720" rIns="256032" bIns="45720" numCol="1" spcCol="1270" anchor="t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>
              <a:solidFill>
                <a:srgbClr val="FF0000"/>
              </a:solidFill>
            </a:rPr>
            <a:t>1989</a:t>
          </a:r>
          <a:r>
            <a:rPr lang="zh-TW" sz="3600" kern="1200" dirty="0">
              <a:solidFill>
                <a:srgbClr val="FF0000"/>
              </a:solidFill>
            </a:rPr>
            <a:t>年</a:t>
          </a:r>
          <a:r>
            <a:rPr lang="zh-TW" sz="3600" kern="1200" dirty="0"/>
            <a:t>另購校地四甲 興建另一校區</a:t>
          </a:r>
          <a:endParaRPr lang="zh-TW" sz="2900" kern="1200" dirty="0"/>
        </a:p>
      </dsp:txBody>
      <dsp:txXfrm>
        <a:off x="0" y="2043433"/>
        <a:ext cx="7992888" cy="631867"/>
      </dsp:txXfrm>
    </dsp:sp>
    <dsp:sp modelId="{003FF677-C13E-44E3-95A5-00F1DFD8BFD5}">
      <dsp:nvSpPr>
        <dsp:cNvPr id="0" name=""/>
        <dsp:cNvSpPr/>
      </dsp:nvSpPr>
      <dsp:spPr>
        <a:xfrm>
          <a:off x="0" y="2675301"/>
          <a:ext cx="7992888" cy="959820"/>
        </a:xfrm>
        <a:prstGeom prst="roundRect">
          <a:avLst/>
        </a:prstGeom>
        <a:solidFill>
          <a:schemeClr val="accent2">
            <a:shade val="50000"/>
            <a:hueOff val="-281942"/>
            <a:satOff val="-6675"/>
            <a:lumOff val="3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/>
            <a:t>即今之校本部</a:t>
          </a:r>
        </a:p>
      </dsp:txBody>
      <dsp:txXfrm>
        <a:off x="0" y="2675301"/>
        <a:ext cx="7992888" cy="959820"/>
      </dsp:txXfrm>
    </dsp:sp>
    <dsp:sp modelId="{BC93EF82-5DA5-413D-8498-95D02A362E2B}">
      <dsp:nvSpPr>
        <dsp:cNvPr id="0" name=""/>
        <dsp:cNvSpPr/>
      </dsp:nvSpPr>
      <dsp:spPr>
        <a:xfrm>
          <a:off x="0" y="3635121"/>
          <a:ext cx="7992888" cy="103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774" tIns="40640" rIns="227584" bIns="40640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solidFill>
                <a:srgbClr val="FF0000"/>
              </a:solidFill>
            </a:rPr>
            <a:t>1990</a:t>
          </a:r>
          <a:r>
            <a:rPr lang="zh-TW" sz="3200" kern="1200" dirty="0">
              <a:solidFill>
                <a:srgbClr val="FF0000"/>
              </a:solidFill>
            </a:rPr>
            <a:t>年</a:t>
          </a:r>
          <a:r>
            <a:rPr lang="x-none" sz="3200" kern="1200" dirty="0"/>
            <a:t>,</a:t>
          </a:r>
          <a:r>
            <a:rPr lang="zh-TW" sz="3200" kern="1200" dirty="0"/>
            <a:t>更改舊學制</a:t>
          </a:r>
          <a:r>
            <a:rPr lang="x-none" sz="3200" kern="1200" dirty="0"/>
            <a:t>,</a:t>
          </a:r>
          <a:r>
            <a:rPr lang="zh-TW" sz="3200" kern="1200" dirty="0"/>
            <a:t>將舊有的初級班、高級班更改為初中部、高中部、大學部</a:t>
          </a:r>
        </a:p>
      </dsp:txBody>
      <dsp:txXfrm>
        <a:off x="0" y="3635121"/>
        <a:ext cx="7992888" cy="10339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838F1-0DA4-43BD-9E6A-A4AA82A61B0A}">
      <dsp:nvSpPr>
        <dsp:cNvPr id="0" name=""/>
        <dsp:cNvSpPr/>
      </dsp:nvSpPr>
      <dsp:spPr>
        <a:xfrm>
          <a:off x="0" y="828935"/>
          <a:ext cx="7416824" cy="77660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2">
                <a:shade val="80000"/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2">
                <a:shade val="80000"/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2">
              <a:shade val="80000"/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0000"/>
              </a:solidFill>
            </a:rPr>
            <a:t>1991</a:t>
          </a:r>
          <a:r>
            <a:rPr lang="zh-TW" sz="2800" kern="1200" dirty="0">
              <a:solidFill>
                <a:srgbClr val="FF0000"/>
              </a:solidFill>
            </a:rPr>
            <a:t>年</a:t>
          </a:r>
          <a:r>
            <a:rPr lang="zh-TW" sz="2800" b="1" kern="1200" dirty="0">
              <a:latin typeface="中國龍毛楷體"/>
            </a:rPr>
            <a:t>禪修班開始招生</a:t>
          </a:r>
          <a:r>
            <a:rPr lang="zh-TW" sz="2800" kern="1200" dirty="0"/>
            <a:t>。</a:t>
          </a:r>
        </a:p>
      </dsp:txBody>
      <dsp:txXfrm>
        <a:off x="0" y="828935"/>
        <a:ext cx="7416824" cy="776601"/>
      </dsp:txXfrm>
    </dsp:sp>
    <dsp:sp modelId="{822DF58F-5276-4668-9275-52B040B3FDC5}">
      <dsp:nvSpPr>
        <dsp:cNvPr id="0" name=""/>
        <dsp:cNvSpPr/>
      </dsp:nvSpPr>
      <dsp:spPr>
        <a:xfrm>
          <a:off x="0" y="2120616"/>
          <a:ext cx="7416824" cy="93191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43737"/>
                <a:satOff val="-5338"/>
                <a:lumOff val="26327"/>
                <a:alphaOff val="0"/>
                <a:tint val="98000"/>
                <a:satMod val="220000"/>
              </a:schemeClr>
            </a:gs>
            <a:gs pos="31000">
              <a:schemeClr val="accent2">
                <a:shade val="80000"/>
                <a:hueOff val="-343737"/>
                <a:satOff val="-5338"/>
                <a:lumOff val="26327"/>
                <a:alphaOff val="0"/>
                <a:tint val="30000"/>
                <a:satMod val="150000"/>
              </a:schemeClr>
            </a:gs>
            <a:gs pos="91000">
              <a:schemeClr val="accent2">
                <a:shade val="80000"/>
                <a:hueOff val="-343737"/>
                <a:satOff val="-5338"/>
                <a:lumOff val="26327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2">
              <a:shade val="80000"/>
              <a:hueOff val="-343737"/>
              <a:satOff val="-5338"/>
              <a:lumOff val="26327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華康行楷體W5(P)"/>
            </a:rPr>
            <a:t>1993</a:t>
          </a:r>
          <a:r>
            <a:rPr lang="zh-TW" sz="2800" b="1" kern="1200" dirty="0">
              <a:solidFill>
                <a:srgbClr val="FF0000"/>
              </a:solidFill>
              <a:latin typeface="華康行楷體W5(P)"/>
            </a:rPr>
            <a:t>年</a:t>
          </a:r>
          <a:r>
            <a:rPr lang="zh-TW" sz="2800" b="1" kern="1200" dirty="0">
              <a:latin typeface="華康行楷體W5(P)"/>
            </a:rPr>
            <a:t>更因應星馬以外地區的外國學僧 而增設預科部</a:t>
          </a:r>
          <a:r>
            <a:rPr lang="x-none" sz="2800" b="1" kern="1200" dirty="0">
              <a:latin typeface="華康行楷體W5(P)"/>
            </a:rPr>
            <a:t>---</a:t>
          </a:r>
          <a:r>
            <a:rPr lang="zh-TW" sz="2800" b="1" kern="1200" dirty="0">
              <a:latin typeface="華康行楷體W5(P)"/>
            </a:rPr>
            <a:t>教授中文為主。</a:t>
          </a:r>
        </a:p>
      </dsp:txBody>
      <dsp:txXfrm>
        <a:off x="0" y="2120616"/>
        <a:ext cx="7416824" cy="9319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BB80C-F0D5-4A33-8E5A-D858F32C8BE3}">
      <dsp:nvSpPr>
        <dsp:cNvPr id="0" name=""/>
        <dsp:cNvSpPr/>
      </dsp:nvSpPr>
      <dsp:spPr>
        <a:xfrm>
          <a:off x="0" y="385843"/>
          <a:ext cx="7272808" cy="1011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chemeClr val="bg1"/>
              </a:solidFill>
            </a:rPr>
            <a:t>1999</a:t>
          </a:r>
          <a:r>
            <a:rPr lang="zh-TW" sz="3900" kern="1200" dirty="0">
              <a:solidFill>
                <a:schemeClr val="bg1"/>
              </a:solidFill>
            </a:rPr>
            <a:t>年 </a:t>
          </a:r>
          <a:r>
            <a:rPr lang="zh-TW" sz="3900" kern="1200" dirty="0"/>
            <a:t>增建現今之研究所校區</a:t>
          </a:r>
        </a:p>
      </dsp:txBody>
      <dsp:txXfrm>
        <a:off x="0" y="385843"/>
        <a:ext cx="7272808" cy="1011702"/>
      </dsp:txXfrm>
    </dsp:sp>
    <dsp:sp modelId="{0602CC5F-3908-4BE9-BD0B-FA23E4169C29}">
      <dsp:nvSpPr>
        <dsp:cNvPr id="0" name=""/>
        <dsp:cNvSpPr/>
      </dsp:nvSpPr>
      <dsp:spPr>
        <a:xfrm>
          <a:off x="0" y="1509866"/>
          <a:ext cx="7272808" cy="1011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2003</a:t>
          </a:r>
          <a:r>
            <a:rPr lang="zh-TW" sz="3900" kern="1200" dirty="0"/>
            <a:t>年 開始增建男眾佛學館 </a:t>
          </a:r>
        </a:p>
      </dsp:txBody>
      <dsp:txXfrm>
        <a:off x="0" y="1509866"/>
        <a:ext cx="7272808" cy="1011702"/>
      </dsp:txXfrm>
    </dsp:sp>
    <dsp:sp modelId="{BC79CDF0-0A53-4B65-860C-ADA896A465B9}">
      <dsp:nvSpPr>
        <dsp:cNvPr id="0" name=""/>
        <dsp:cNvSpPr/>
      </dsp:nvSpPr>
      <dsp:spPr>
        <a:xfrm>
          <a:off x="0" y="2633888"/>
          <a:ext cx="7272808" cy="1011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2008</a:t>
          </a:r>
          <a:r>
            <a:rPr lang="zh-TW" sz="3900" kern="1200"/>
            <a:t>年 落成</a:t>
          </a:r>
        </a:p>
      </dsp:txBody>
      <dsp:txXfrm>
        <a:off x="0" y="2633888"/>
        <a:ext cx="7272808" cy="1011702"/>
      </dsp:txXfrm>
    </dsp:sp>
    <dsp:sp modelId="{622156FE-87B2-41CF-95EA-A75B6E98603D}">
      <dsp:nvSpPr>
        <dsp:cNvPr id="0" name=""/>
        <dsp:cNvSpPr/>
      </dsp:nvSpPr>
      <dsp:spPr>
        <a:xfrm>
          <a:off x="0" y="3645591"/>
          <a:ext cx="7272808" cy="1009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912" tIns="49530" rIns="277368" bIns="495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000" kern="1200" dirty="0">
              <a:solidFill>
                <a:srgbClr val="002060"/>
              </a:solidFill>
            </a:rPr>
            <a:t>目前學院具備有預科部、高中部、大學部、禪修部、研究所等完整學制 </a:t>
          </a:r>
        </a:p>
      </dsp:txBody>
      <dsp:txXfrm>
        <a:off x="0" y="3645591"/>
        <a:ext cx="7272808" cy="10091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8A49E-5DDA-4ADD-8B14-61C6B790990E}">
      <dsp:nvSpPr>
        <dsp:cNvPr id="0" name=""/>
        <dsp:cNvSpPr/>
      </dsp:nvSpPr>
      <dsp:spPr>
        <a:xfrm>
          <a:off x="685571" y="0"/>
          <a:ext cx="7283609" cy="4536504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8B742-5CFB-4586-AD7D-A8697C2081F5}">
      <dsp:nvSpPr>
        <dsp:cNvPr id="0" name=""/>
        <dsp:cNvSpPr/>
      </dsp:nvSpPr>
      <dsp:spPr>
        <a:xfrm>
          <a:off x="384188" y="520581"/>
          <a:ext cx="2522056" cy="34418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125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90" b="1" kern="1200" baseline="0" dirty="0">
              <a:solidFill>
                <a:srgbClr val="FF0000"/>
              </a:solidFill>
              <a:latin typeface="中國龍毛楷體"/>
            </a:rPr>
            <a:t>2012 </a:t>
          </a:r>
          <a:r>
            <a:rPr lang="zh-TW" sz="2590" b="1" kern="1200" baseline="0" dirty="0">
              <a:solidFill>
                <a:srgbClr val="FF0000"/>
              </a:solidFill>
              <a:latin typeface="中國龍毛楷體"/>
            </a:rPr>
            <a:t>年</a:t>
          </a:r>
          <a:r>
            <a:rPr lang="zh-TW" sz="2590" b="1" kern="1200" baseline="0" dirty="0">
              <a:latin typeface="中國龍毛楷體"/>
            </a:rPr>
            <a:t> 開始增建校本部校區的主體 大殿及文教弘化館</a:t>
          </a:r>
        </a:p>
      </dsp:txBody>
      <dsp:txXfrm>
        <a:off x="384188" y="520581"/>
        <a:ext cx="2522056" cy="3441845"/>
      </dsp:txXfrm>
    </dsp:sp>
    <dsp:sp modelId="{F7D7F250-A56C-4553-9C01-CC5B5F81950A}">
      <dsp:nvSpPr>
        <dsp:cNvPr id="0" name=""/>
        <dsp:cNvSpPr/>
      </dsp:nvSpPr>
      <dsp:spPr>
        <a:xfrm>
          <a:off x="3148484" y="1189906"/>
          <a:ext cx="2534022" cy="2396072"/>
        </a:xfrm>
        <a:prstGeom prst="roundRect">
          <a:avLst/>
        </a:prstGeom>
        <a:solidFill>
          <a:schemeClr val="accent4">
            <a:hueOff val="4799406"/>
            <a:satOff val="-5535"/>
            <a:lumOff val="4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CC0099"/>
              </a:solidFill>
              <a:ea typeface="中國龍毛楷體"/>
            </a:rPr>
            <a:t>2018 </a:t>
          </a:r>
          <a:r>
            <a:rPr lang="zh-TW" sz="2800" b="1" kern="1200" dirty="0">
              <a:solidFill>
                <a:srgbClr val="CC0099"/>
              </a:solidFill>
              <a:ea typeface="中國龍毛楷體"/>
            </a:rPr>
            <a:t>年</a:t>
          </a:r>
          <a:r>
            <a:rPr lang="zh-TW" sz="2800" b="1" kern="1200" dirty="0">
              <a:ea typeface="中國龍毛楷體"/>
            </a:rPr>
            <a:t>落成 </a:t>
          </a:r>
        </a:p>
      </dsp:txBody>
      <dsp:txXfrm>
        <a:off x="3148484" y="1189906"/>
        <a:ext cx="2534022" cy="2396072"/>
      </dsp:txXfrm>
    </dsp:sp>
    <dsp:sp modelId="{DCD478C5-AD31-4253-8CA7-093ADEBB614A}">
      <dsp:nvSpPr>
        <dsp:cNvPr id="0" name=""/>
        <dsp:cNvSpPr/>
      </dsp:nvSpPr>
      <dsp:spPr>
        <a:xfrm>
          <a:off x="5826225" y="974740"/>
          <a:ext cx="2739099" cy="2587023"/>
        </a:xfrm>
        <a:prstGeom prst="roundRect">
          <a:avLst/>
        </a:prstGeom>
        <a:solidFill>
          <a:schemeClr val="accent4">
            <a:hueOff val="9598812"/>
            <a:satOff val="-11070"/>
            <a:lumOff val="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b="1" kern="1200" dirty="0">
              <a:ea typeface="中國龍毛楷體"/>
            </a:rPr>
            <a:t>學院辦學至今已超過</a:t>
          </a:r>
          <a:r>
            <a:rPr lang="en-US" sz="2800" b="1" kern="1200" dirty="0">
              <a:ea typeface="中國龍毛楷體"/>
            </a:rPr>
            <a:t>35</a:t>
          </a:r>
          <a:r>
            <a:rPr lang="zh-TW" sz="2800" b="1" kern="1200" dirty="0">
              <a:ea typeface="中國龍毛楷體"/>
            </a:rPr>
            <a:t>年</a:t>
          </a:r>
        </a:p>
      </dsp:txBody>
      <dsp:txXfrm>
        <a:off x="5826225" y="974740"/>
        <a:ext cx="2739099" cy="25870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9EC71-238D-45BE-8647-9B2EDFE3E15B}">
      <dsp:nvSpPr>
        <dsp:cNvPr id="0" name=""/>
        <dsp:cNvSpPr/>
      </dsp:nvSpPr>
      <dsp:spPr>
        <a:xfrm rot="5400000">
          <a:off x="-231959" y="852656"/>
          <a:ext cx="3755759" cy="32918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/>
            <a:t>以傳統叢林教育宏規</a:t>
          </a:r>
        </a:p>
      </dsp:txBody>
      <dsp:txXfrm rot="-5400000">
        <a:off x="1" y="2266616"/>
        <a:ext cx="3291840" cy="463919"/>
      </dsp:txXfrm>
    </dsp:sp>
    <dsp:sp modelId="{00FD3107-F363-428B-B82E-7045D2D9F6CF}">
      <dsp:nvSpPr>
        <dsp:cNvPr id="0" name=""/>
        <dsp:cNvSpPr/>
      </dsp:nvSpPr>
      <dsp:spPr>
        <a:xfrm rot="5400000">
          <a:off x="4085104" y="-172567"/>
          <a:ext cx="3351232" cy="49377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700" b="1" kern="1200" dirty="0">
              <a:solidFill>
                <a:srgbClr val="CC0000"/>
              </a:solidFill>
            </a:rPr>
            <a:t>興辦佛陀教育</a:t>
          </a:r>
          <a:r>
            <a:rPr lang="x-none" sz="2700" b="1" kern="1200" dirty="0">
              <a:solidFill>
                <a:srgbClr val="CC0000"/>
              </a:solidFill>
            </a:rPr>
            <a:t>,</a:t>
          </a:r>
          <a:r>
            <a:rPr lang="en-US" sz="2700" b="1" kern="1200" dirty="0">
              <a:solidFill>
                <a:srgbClr val="CC0000"/>
              </a:solidFill>
            </a:rPr>
            <a:t> </a:t>
          </a:r>
          <a:r>
            <a:rPr lang="zh-TW" sz="2700" b="1" kern="1200" dirty="0">
              <a:solidFill>
                <a:srgbClr val="CC0000"/>
              </a:solidFill>
            </a:rPr>
            <a:t>提倡學院叢林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700" b="1" kern="1200" dirty="0">
              <a:solidFill>
                <a:srgbClr val="CC0000"/>
              </a:solidFill>
            </a:rPr>
            <a:t>培育佛門人才</a:t>
          </a:r>
          <a:r>
            <a:rPr lang="x-none" sz="2700" b="1" kern="1200" dirty="0">
              <a:solidFill>
                <a:srgbClr val="CC0000"/>
              </a:solidFill>
            </a:rPr>
            <a:t>,</a:t>
          </a:r>
          <a:r>
            <a:rPr lang="en-US" sz="2700" b="1" kern="1200" dirty="0">
              <a:solidFill>
                <a:srgbClr val="CC0000"/>
              </a:solidFill>
            </a:rPr>
            <a:t> </a:t>
          </a:r>
          <a:r>
            <a:rPr lang="zh-TW" sz="2700" b="1" kern="1200" dirty="0">
              <a:solidFill>
                <a:srgbClr val="CC0000"/>
              </a:solidFill>
            </a:rPr>
            <a:t>深研佛教義理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700" b="1" kern="1200" dirty="0">
              <a:solidFill>
                <a:srgbClr val="CC0000"/>
              </a:solidFill>
            </a:rPr>
            <a:t>強化解行修證</a:t>
          </a:r>
          <a:r>
            <a:rPr lang="x-none" sz="2700" b="1" kern="1200" dirty="0">
              <a:solidFill>
                <a:srgbClr val="CC0000"/>
              </a:solidFill>
            </a:rPr>
            <a:t>,</a:t>
          </a:r>
          <a:r>
            <a:rPr lang="en-US" sz="2700" b="1" kern="1200" dirty="0">
              <a:solidFill>
                <a:srgbClr val="CC0000"/>
              </a:solidFill>
            </a:rPr>
            <a:t> </a:t>
          </a:r>
          <a:r>
            <a:rPr lang="zh-TW" sz="2700" b="1" kern="1200" dirty="0">
              <a:solidFill>
                <a:srgbClr val="CC0000"/>
              </a:solidFill>
            </a:rPr>
            <a:t>深耕弘化教育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700" b="1" kern="1200" dirty="0">
              <a:solidFill>
                <a:srgbClr val="CC0000"/>
              </a:solidFill>
            </a:rPr>
            <a:t>發揚佛陀精神</a:t>
          </a:r>
          <a:r>
            <a:rPr lang="x-none" sz="2700" b="1" kern="1200" dirty="0">
              <a:solidFill>
                <a:srgbClr val="CC0000"/>
              </a:solidFill>
            </a:rPr>
            <a:t>,</a:t>
          </a:r>
          <a:r>
            <a:rPr lang="en-US" sz="2700" b="1" kern="1200" dirty="0">
              <a:solidFill>
                <a:srgbClr val="CC0000"/>
              </a:solidFill>
            </a:rPr>
            <a:t> </a:t>
          </a:r>
          <a:r>
            <a:rPr lang="zh-TW" sz="2700" b="1" kern="1200" dirty="0">
              <a:solidFill>
                <a:srgbClr val="CC0000"/>
              </a:solidFill>
            </a:rPr>
            <a:t>淨化社會人心</a:t>
          </a:r>
        </a:p>
      </dsp:txBody>
      <dsp:txXfrm rot="-5400000">
        <a:off x="3291840" y="784291"/>
        <a:ext cx="4774166" cy="30240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404D7-7E41-4D45-AF8D-3EB9236F770A}">
      <dsp:nvSpPr>
        <dsp:cNvPr id="0" name=""/>
        <dsp:cNvSpPr/>
      </dsp:nvSpPr>
      <dsp:spPr>
        <a:xfrm>
          <a:off x="0" y="11120"/>
          <a:ext cx="8640763" cy="117108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7030A0"/>
              </a:solidFill>
            </a:rPr>
            <a:t>培養僧伽奠定穩固的佛學基礎和戒律儀觀念</a:t>
          </a:r>
        </a:p>
      </dsp:txBody>
      <dsp:txXfrm>
        <a:off x="0" y="11120"/>
        <a:ext cx="8640763" cy="1171082"/>
      </dsp:txXfrm>
    </dsp:sp>
    <dsp:sp modelId="{425F8B67-7A66-4F47-8BB6-BC44157565AF}">
      <dsp:nvSpPr>
        <dsp:cNvPr id="0" name=""/>
        <dsp:cNvSpPr/>
      </dsp:nvSpPr>
      <dsp:spPr>
        <a:xfrm>
          <a:off x="0" y="1172668"/>
          <a:ext cx="8640763" cy="781589"/>
        </a:xfrm>
        <a:prstGeom prst="flowChartAlternateProcess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2"/>
              </a:solidFill>
            </a:rPr>
            <a:t>培養僧伽建立正知見</a:t>
          </a:r>
        </a:p>
      </dsp:txBody>
      <dsp:txXfrm>
        <a:off x="0" y="1172668"/>
        <a:ext cx="8640763" cy="781589"/>
      </dsp:txXfrm>
    </dsp:sp>
    <dsp:sp modelId="{919237DA-4CFA-4FF1-9F24-B8E270FBDFAD}">
      <dsp:nvSpPr>
        <dsp:cNvPr id="0" name=""/>
        <dsp:cNvSpPr/>
      </dsp:nvSpPr>
      <dsp:spPr>
        <a:xfrm>
          <a:off x="0" y="1903415"/>
          <a:ext cx="8640763" cy="67361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 dirty="0">
              <a:solidFill>
                <a:srgbClr val="FF0000"/>
              </a:solidFill>
            </a:rPr>
            <a:t>培養專宗修學的僧才</a:t>
          </a:r>
          <a:r>
            <a:rPr lang="x-none" sz="2000" b="1" kern="1200" dirty="0">
              <a:solidFill>
                <a:srgbClr val="FF0000"/>
              </a:solidFill>
            </a:rPr>
            <a:t>,</a:t>
          </a:r>
          <a:r>
            <a:rPr lang="zh-TW" sz="2000" b="1" kern="1200" dirty="0">
              <a:solidFill>
                <a:srgbClr val="FF0000"/>
              </a:solidFill>
            </a:rPr>
            <a:t>弘揚天台</a:t>
          </a:r>
          <a:r>
            <a:rPr lang="x-none" sz="2000" b="1" kern="1200" dirty="0">
              <a:solidFill>
                <a:srgbClr val="FF0000"/>
              </a:solidFill>
            </a:rPr>
            <a:t>,</a:t>
          </a:r>
          <a:r>
            <a:rPr lang="zh-TW" sz="2000" b="1" kern="1200" dirty="0">
              <a:solidFill>
                <a:srgbClr val="FF0000"/>
              </a:solidFill>
            </a:rPr>
            <a:t>禪和淨土思想等等</a:t>
          </a:r>
          <a:r>
            <a:rPr lang="zh-TW" sz="1700" kern="1200" dirty="0">
              <a:solidFill>
                <a:srgbClr val="FF0000"/>
              </a:solidFill>
            </a:rPr>
            <a:t>。</a:t>
          </a:r>
        </a:p>
      </dsp:txBody>
      <dsp:txXfrm>
        <a:off x="0" y="1903415"/>
        <a:ext cx="8640763" cy="673617"/>
      </dsp:txXfrm>
    </dsp:sp>
    <dsp:sp modelId="{6C199060-6745-4A4D-9C75-1E36E271FC8D}">
      <dsp:nvSpPr>
        <dsp:cNvPr id="0" name=""/>
        <dsp:cNvSpPr/>
      </dsp:nvSpPr>
      <dsp:spPr>
        <a:xfrm>
          <a:off x="0" y="2526185"/>
          <a:ext cx="8640763" cy="74341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 dirty="0">
              <a:solidFill>
                <a:schemeClr val="accent2">
                  <a:lumMod val="75000"/>
                </a:schemeClr>
              </a:solidFill>
            </a:rPr>
            <a:t>培養廣學多聞</a:t>
          </a:r>
          <a:r>
            <a:rPr lang="x-none" sz="2000" b="1" kern="1200" dirty="0">
              <a:solidFill>
                <a:schemeClr val="accent2">
                  <a:lumMod val="75000"/>
                </a:schemeClr>
              </a:solidFill>
            </a:rPr>
            <a:t>,</a:t>
          </a:r>
          <a:r>
            <a:rPr lang="zh-TW" sz="2000" b="1" kern="1200" dirty="0">
              <a:solidFill>
                <a:schemeClr val="accent2">
                  <a:lumMod val="75000"/>
                </a:schemeClr>
              </a:solidFill>
            </a:rPr>
            <a:t>實修實證的僧才</a:t>
          </a:r>
          <a:r>
            <a:rPr lang="x-none" sz="2000" b="1" kern="1200" dirty="0">
              <a:solidFill>
                <a:schemeClr val="accent2">
                  <a:lumMod val="75000"/>
                </a:schemeClr>
              </a:solidFill>
            </a:rPr>
            <a:t>,</a:t>
          </a:r>
          <a:r>
            <a:rPr lang="zh-TW" sz="2000" b="1" kern="1200" dirty="0">
              <a:solidFill>
                <a:schemeClr val="accent2">
                  <a:lumMod val="75000"/>
                </a:schemeClr>
              </a:solidFill>
            </a:rPr>
            <a:t>續佛慧命。</a:t>
          </a:r>
        </a:p>
      </dsp:txBody>
      <dsp:txXfrm>
        <a:off x="0" y="2526185"/>
        <a:ext cx="8640763" cy="743416"/>
      </dsp:txXfrm>
    </dsp:sp>
    <dsp:sp modelId="{949C6F3D-1F1A-4BAE-9B67-8D6C6D0E8FB3}">
      <dsp:nvSpPr>
        <dsp:cNvPr id="0" name=""/>
        <dsp:cNvSpPr/>
      </dsp:nvSpPr>
      <dsp:spPr>
        <a:xfrm>
          <a:off x="0" y="3218761"/>
          <a:ext cx="8640763" cy="55282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 dirty="0">
              <a:solidFill>
                <a:schemeClr val="accent6">
                  <a:lumMod val="75000"/>
                </a:schemeClr>
              </a:solidFill>
            </a:rPr>
            <a:t>設立「語文佛學研究中心」</a:t>
          </a:r>
          <a:r>
            <a:rPr lang="x-none" sz="2000" b="1" kern="1200" dirty="0">
              <a:solidFill>
                <a:schemeClr val="accent6">
                  <a:lumMod val="75000"/>
                </a:schemeClr>
              </a:solidFill>
            </a:rPr>
            <a:t>,</a:t>
          </a:r>
          <a:r>
            <a:rPr lang="zh-TW" sz="2000" b="1" kern="1200" dirty="0">
              <a:solidFill>
                <a:schemeClr val="accent6">
                  <a:lumMod val="75000"/>
                </a:schemeClr>
              </a:solidFill>
            </a:rPr>
            <a:t>專門培養外語人才</a:t>
          </a:r>
          <a:r>
            <a:rPr lang="x-none" sz="2000" b="1" kern="1200" dirty="0">
              <a:solidFill>
                <a:schemeClr val="accent6">
                  <a:lumMod val="75000"/>
                </a:schemeClr>
              </a:solidFill>
            </a:rPr>
            <a:t>,</a:t>
          </a:r>
          <a:r>
            <a:rPr lang="zh-TW" sz="2000" b="1" kern="1200" dirty="0">
              <a:solidFill>
                <a:schemeClr val="accent6">
                  <a:lumMod val="75000"/>
                </a:schemeClr>
              </a:solidFill>
            </a:rPr>
            <a:t>將佛法弘揚於世界各地。</a:t>
          </a:r>
        </a:p>
      </dsp:txBody>
      <dsp:txXfrm>
        <a:off x="0" y="3218761"/>
        <a:ext cx="8640763" cy="552825"/>
      </dsp:txXfrm>
    </dsp:sp>
    <dsp:sp modelId="{67F3EF4B-3EEE-4CB7-99E9-5746C4F53986}">
      <dsp:nvSpPr>
        <dsp:cNvPr id="0" name=""/>
        <dsp:cNvSpPr/>
      </dsp:nvSpPr>
      <dsp:spPr>
        <a:xfrm>
          <a:off x="0" y="3793811"/>
          <a:ext cx="8640763" cy="85352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i="0" kern="1200" dirty="0">
              <a:solidFill>
                <a:srgbClr val="CC0099"/>
              </a:solidFill>
              <a:latin typeface="+mj-ea"/>
              <a:ea typeface="+mj-ea"/>
            </a:rPr>
            <a:t>把佛學發揚成為「人生的佛學、科學的佛學、實證的佛學、世界的佛學」</a:t>
          </a:r>
        </a:p>
      </dsp:txBody>
      <dsp:txXfrm>
        <a:off x="0" y="3793811"/>
        <a:ext cx="8640763" cy="8535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DD566-A3FE-4175-9850-F8C499DFE4C0}">
      <dsp:nvSpPr>
        <dsp:cNvPr id="0" name=""/>
        <dsp:cNvSpPr/>
      </dsp:nvSpPr>
      <dsp:spPr>
        <a:xfrm>
          <a:off x="0" y="172613"/>
          <a:ext cx="8229600" cy="8845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lt1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lt1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chemeClr val="accent6">
                  <a:lumMod val="75000"/>
                </a:schemeClr>
              </a:solidFill>
            </a:rPr>
            <a:t>一、培植佛門人才， 俾使佛教教育長久發展，積極充實軟硬體設備，為達理想的教育環境而努力。</a:t>
          </a:r>
          <a:endParaRPr lang="zh-TW" altLang="en-US" sz="21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72613"/>
        <a:ext cx="8229600" cy="884519"/>
      </dsp:txXfrm>
    </dsp:sp>
    <dsp:sp modelId="{1AF84443-047F-4788-837C-A769CCE14123}">
      <dsp:nvSpPr>
        <dsp:cNvPr id="0" name=""/>
        <dsp:cNvSpPr/>
      </dsp:nvSpPr>
      <dsp:spPr>
        <a:xfrm>
          <a:off x="0" y="955899"/>
          <a:ext cx="8229600" cy="8845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lt1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lt1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b="1" kern="1200" dirty="0">
              <a:solidFill>
                <a:schemeClr val="accent2"/>
              </a:solidFill>
            </a:rPr>
            <a:t>二、成立和合僧團，以義解、專修及弘化教育為三大要點</a:t>
          </a:r>
          <a:r>
            <a:rPr lang="en-US" sz="2100" b="1" kern="1200" dirty="0">
              <a:solidFill>
                <a:schemeClr val="accent2"/>
              </a:solidFill>
            </a:rPr>
            <a:t>:</a:t>
          </a:r>
          <a:endParaRPr lang="zh-TW" sz="2100" kern="1200" dirty="0">
            <a:solidFill>
              <a:schemeClr val="accent2"/>
            </a:solidFill>
          </a:endParaRPr>
        </a:p>
      </dsp:txBody>
      <dsp:txXfrm>
        <a:off x="0" y="955899"/>
        <a:ext cx="8229600" cy="884519"/>
      </dsp:txXfrm>
    </dsp:sp>
    <dsp:sp modelId="{88530DDE-0F49-4D3A-8385-51C08BE1ECCC}">
      <dsp:nvSpPr>
        <dsp:cNvPr id="0" name=""/>
        <dsp:cNvSpPr/>
      </dsp:nvSpPr>
      <dsp:spPr>
        <a:xfrm>
          <a:off x="0" y="1900899"/>
          <a:ext cx="8229600" cy="8845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lt1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lt1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(</a:t>
          </a:r>
          <a:r>
            <a:rPr lang="zh-TW" sz="2100" b="1" kern="1200" dirty="0"/>
            <a:t>一</a:t>
          </a:r>
          <a:r>
            <a:rPr lang="en-US" sz="2100" b="1" kern="1200" dirty="0"/>
            <a:t>)</a:t>
          </a:r>
          <a:r>
            <a:rPr lang="zh-TW" sz="2100" b="1" kern="1200" dirty="0">
              <a:solidFill>
                <a:srgbClr val="FF0000"/>
              </a:solidFill>
              <a:latin typeface="+mj-ea"/>
              <a:ea typeface="+mj-ea"/>
            </a:rPr>
            <a:t>義解</a:t>
          </a:r>
          <a:r>
            <a:rPr lang="en-US" sz="2100" b="1" kern="1200" dirty="0">
              <a:solidFill>
                <a:schemeClr val="accent2"/>
              </a:solidFill>
            </a:rPr>
            <a:t>: </a:t>
          </a:r>
          <a:r>
            <a:rPr lang="zh-TW" sz="2100" b="1" kern="1200" dirty="0">
              <a:solidFill>
                <a:schemeClr val="accent2"/>
              </a:solidFill>
            </a:rPr>
            <a:t>培育人才作高深義理研究、著作翻譯及各種教學的開發。</a:t>
          </a:r>
          <a:endParaRPr lang="zh-TW" sz="2100" kern="1200" dirty="0">
            <a:solidFill>
              <a:schemeClr val="accent2"/>
            </a:solidFill>
          </a:endParaRPr>
        </a:p>
      </dsp:txBody>
      <dsp:txXfrm>
        <a:off x="0" y="1900899"/>
        <a:ext cx="8229600" cy="884519"/>
      </dsp:txXfrm>
    </dsp:sp>
    <dsp:sp modelId="{57EDBC56-5616-4525-AD5F-1546694998C7}">
      <dsp:nvSpPr>
        <dsp:cNvPr id="0" name=""/>
        <dsp:cNvSpPr/>
      </dsp:nvSpPr>
      <dsp:spPr>
        <a:xfrm>
          <a:off x="0" y="2845900"/>
          <a:ext cx="8229600" cy="8845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lt1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lt1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(</a:t>
          </a:r>
          <a:r>
            <a:rPr lang="zh-TW" sz="2100" b="1" kern="1200" dirty="0"/>
            <a:t>二</a:t>
          </a:r>
          <a:r>
            <a:rPr lang="en-US" sz="2100" b="1" kern="1200" dirty="0"/>
            <a:t>) </a:t>
          </a:r>
          <a:r>
            <a:rPr lang="zh-TW" sz="2100" b="1" kern="1200" dirty="0">
              <a:solidFill>
                <a:srgbClr val="FF0000"/>
              </a:solidFill>
              <a:latin typeface="+mj-ea"/>
              <a:ea typeface="+mj-ea"/>
            </a:rPr>
            <a:t>專修</a:t>
          </a:r>
          <a:r>
            <a:rPr lang="zh-TW" sz="2100" b="1" kern="1200" dirty="0"/>
            <a:t>：</a:t>
          </a:r>
          <a:r>
            <a:rPr lang="zh-TW" sz="2100" b="1" kern="1200" dirty="0">
              <a:solidFill>
                <a:srgbClr val="7030A0"/>
              </a:solidFill>
            </a:rPr>
            <a:t>設立禪修部、淨宗研修部。</a:t>
          </a:r>
          <a:endParaRPr lang="zh-TW" sz="2100" kern="1200" dirty="0">
            <a:solidFill>
              <a:srgbClr val="7030A0"/>
            </a:solidFill>
          </a:endParaRPr>
        </a:p>
      </dsp:txBody>
      <dsp:txXfrm>
        <a:off x="0" y="2845900"/>
        <a:ext cx="8229600" cy="884519"/>
      </dsp:txXfrm>
    </dsp:sp>
    <dsp:sp modelId="{D059F29F-2DE4-44DA-BA97-E699072A35F5}">
      <dsp:nvSpPr>
        <dsp:cNvPr id="0" name=""/>
        <dsp:cNvSpPr/>
      </dsp:nvSpPr>
      <dsp:spPr>
        <a:xfrm>
          <a:off x="0" y="3790900"/>
          <a:ext cx="8229600" cy="8845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lt1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lt1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(</a:t>
          </a:r>
          <a:r>
            <a:rPr lang="zh-TW" sz="2100" b="1" kern="1200" dirty="0"/>
            <a:t>三</a:t>
          </a:r>
          <a:r>
            <a:rPr lang="en-US" sz="2100" b="1" kern="1200" dirty="0"/>
            <a:t>)</a:t>
          </a:r>
          <a:r>
            <a:rPr lang="zh-TW" sz="2100" b="1" kern="1200" dirty="0">
              <a:solidFill>
                <a:srgbClr val="FF0000"/>
              </a:solidFill>
            </a:rPr>
            <a:t>弘化</a:t>
          </a:r>
          <a:r>
            <a:rPr lang="zh-TW" sz="2100" b="1" kern="1200" dirty="0"/>
            <a:t>：</a:t>
          </a:r>
          <a:r>
            <a:rPr lang="zh-TW" sz="2100" b="1" kern="1200" dirty="0">
              <a:solidFill>
                <a:srgbClr val="AB2D05"/>
              </a:solidFill>
            </a:rPr>
            <a:t>寺院行政和各種法務實習以及各種佛教事業的開發。</a:t>
          </a:r>
          <a:endParaRPr lang="zh-TW" sz="2100" kern="1200" dirty="0">
            <a:solidFill>
              <a:srgbClr val="AB2D05"/>
            </a:solidFill>
          </a:endParaRPr>
        </a:p>
      </dsp:txBody>
      <dsp:txXfrm>
        <a:off x="0" y="3790900"/>
        <a:ext cx="8229600" cy="884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0.48249</cdr:x>
      <cdr:y>0.37292</cdr:y>
    </cdr:from>
    <cdr:to>
      <cdr:x>0.65586</cdr:x>
      <cdr:y>0.49349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2544793" y="1147313"/>
          <a:ext cx="914400" cy="3709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zh-TW" alt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C9C6A-2A14-4A78-8491-60A5FA9038F7}" type="datetimeFigureOut">
              <a:rPr lang="zh-TW" altLang="en-US" smtClean="0"/>
              <a:pPr/>
              <a:t>2019/5/31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487A5-58E4-4B54-A8C9-D247C29FF30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62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19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84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7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48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47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44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88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21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458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1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487A5-58E4-4B54-A8C9-D247C29FF30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0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862C-0F52-4385-BC53-90B0B597EB5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C812A-1723-4240-B6BB-829ED457F103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4600-5129-451B-9743-B3262A1E1D2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258F86-138E-4A99-8093-68F6A5EFEE5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28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A84A21-A1DF-4116-95E1-DC01A250AB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04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B45D0-270A-46A4-B81A-2A3AE94F5FC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9305-5441-4C49-A616-D86734AE73F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D6CD-45BC-4B10-B208-EFC6300F64E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50BC-AFE6-42D2-96CD-2C5B8DCD63C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DB39-79CD-4702-8D6A-7BE0D043F062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0E9E-DFD2-42CB-A6DE-17B46BD0AB9B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BBC3-6D8D-4A55-9C52-0007F9560F7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DF0-78A0-43FF-A687-D08CE5D7ED3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656F2122-3BF4-4205-A097-F7DCD37C071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58.jpeg"/><Relationship Id="rId4" Type="http://schemas.openxmlformats.org/officeDocument/2006/relationships/image" Target="../media/image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1E0F89-F6A7-4CD0-B0AC-87BA3575E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中國龍毛楷體"/>
            </a:endParaRPr>
          </a:p>
          <a:p>
            <a:pPr marL="0" indent="0">
              <a:buNone/>
            </a:pPr>
            <a:r>
              <a:rPr lang="zh-TW" altLang="en-US" sz="65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/>
              </a:rPr>
              <a:t>      </a:t>
            </a:r>
            <a:r>
              <a:rPr lang="zh-TW" altLang="en-US" sz="65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中國龍毛楷體"/>
              </a:rPr>
              <a:t>圓光佛學院 </a:t>
            </a:r>
            <a:endParaRPr lang="en-US" altLang="zh-TW" sz="65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中國龍毛楷體"/>
            </a:endParaRPr>
          </a:p>
          <a:p>
            <a:endParaRPr lang="en-US" altLang="zh-TW" sz="54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中國龍毛楷體"/>
            </a:endParaRPr>
          </a:p>
          <a:p>
            <a:pPr marL="0" indent="0">
              <a:buNone/>
            </a:pPr>
            <a:endParaRPr lang="en-US" altLang="zh-TW" sz="54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中國龍毛楷體"/>
            </a:endParaRPr>
          </a:p>
          <a:p>
            <a:pPr marL="0" indent="0">
              <a:buNone/>
            </a:pPr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中國龍毛楷體"/>
              </a:rPr>
              <a:t>      法門龍象的搖籃</a:t>
            </a:r>
            <a:b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中國龍毛楷體"/>
              </a:rPr>
            </a:br>
            <a:endParaRPr lang="zh-TW" altLang="en-US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01圓光 修剪 的_3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3466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 numSld="9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 書 館 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581994" cy="4686300"/>
          </a:xfrm>
        </p:spPr>
      </p:pic>
    </p:spTree>
    <p:extLst>
      <p:ext uri="{BB962C8B-B14F-4D97-AF65-F5344CB8AC3E}">
        <p14:creationId xmlns:p14="http://schemas.microsoft.com/office/powerpoint/2010/main" val="32599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出坡作務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51" y="1370602"/>
            <a:ext cx="2737394" cy="240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93497B0-BA11-45F9-9599-139E17110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240360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7821E18-6331-4B68-9E00-F609D0D1A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6" y="3731497"/>
            <a:ext cx="3457474" cy="258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829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98984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出坡作務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31749" name="Picture 5" descr="SL2761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768752" cy="4567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98984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出坡作務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31751" name="Picture 7" descr="DSCF20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01561"/>
            <a:ext cx="6923112" cy="46705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3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出坡作務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251219" cy="4686300"/>
          </a:xfrm>
        </p:spPr>
      </p:pic>
    </p:spTree>
    <p:extLst>
      <p:ext uri="{BB962C8B-B14F-4D97-AF65-F5344CB8AC3E}">
        <p14:creationId xmlns:p14="http://schemas.microsoft.com/office/powerpoint/2010/main" val="15814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出坡作務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251219" cy="4686300"/>
          </a:xfrm>
        </p:spPr>
      </p:pic>
    </p:spTree>
    <p:extLst>
      <p:ext uri="{BB962C8B-B14F-4D97-AF65-F5344CB8AC3E}">
        <p14:creationId xmlns:p14="http://schemas.microsoft.com/office/powerpoint/2010/main" val="8981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晚自修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251219" cy="4686300"/>
          </a:xfrm>
        </p:spPr>
      </p:pic>
    </p:spTree>
    <p:extLst>
      <p:ext uri="{BB962C8B-B14F-4D97-AF65-F5344CB8AC3E}">
        <p14:creationId xmlns:p14="http://schemas.microsoft.com/office/powerpoint/2010/main" val="3825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晚課 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00200"/>
            <a:ext cx="4608512" cy="4686300"/>
          </a:xfrm>
        </p:spPr>
      </p:pic>
    </p:spTree>
    <p:extLst>
      <p:ext uri="{BB962C8B-B14F-4D97-AF65-F5344CB8AC3E}">
        <p14:creationId xmlns:p14="http://schemas.microsoft.com/office/powerpoint/2010/main" val="30003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晚 行香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0200"/>
            <a:ext cx="6768752" cy="4686300"/>
          </a:xfrm>
        </p:spPr>
      </p:pic>
    </p:spTree>
    <p:extLst>
      <p:ext uri="{BB962C8B-B14F-4D97-AF65-F5344CB8AC3E}">
        <p14:creationId xmlns:p14="http://schemas.microsoft.com/office/powerpoint/2010/main" val="40933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</a:t>
            </a:r>
            <a:r>
              <a:rPr lang="zh-TW" altLang="en-US" b="1" dirty="0"/>
              <a:t>生活 輔導 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0200"/>
            <a:ext cx="6768752" cy="4637112"/>
          </a:xfrm>
        </p:spPr>
      </p:pic>
    </p:spTree>
    <p:extLst>
      <p:ext uri="{BB962C8B-B14F-4D97-AF65-F5344CB8AC3E}">
        <p14:creationId xmlns:p14="http://schemas.microsoft.com/office/powerpoint/2010/main" val="3294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-171400"/>
            <a:ext cx="7488832" cy="1296144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叢林作息 奠定戒定慧的基礎</a:t>
            </a:r>
            <a:endParaRPr lang="zh-TW" altLang="en-US" sz="4000" b="1" dirty="0">
              <a:solidFill>
                <a:schemeClr val="accent2">
                  <a:lumMod val="50000"/>
                </a:schemeClr>
              </a:solidFill>
              <a:ea typeface="中國龍毛楷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48472"/>
          </a:xfrm>
        </p:spPr>
        <p:txBody>
          <a:bodyPr/>
          <a:lstStyle/>
          <a:p>
            <a:pPr algn="ctr"/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半月半月誦戒</a:t>
            </a:r>
            <a:endParaRPr lang="en-US" altLang="zh-TW" sz="54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結夏安居</a:t>
            </a:r>
            <a:endParaRPr lang="en-US" altLang="zh-TW" sz="54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靜坐禪修</a:t>
            </a:r>
            <a:endParaRPr lang="en-US" altLang="zh-TW" sz="54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佛七禪七</a:t>
            </a:r>
            <a:endParaRPr lang="en-US" altLang="zh-TW" sz="54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67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中國龍毛楷體"/>
              </a:rPr>
              <a:t>圖書館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0200"/>
            <a:ext cx="6696744" cy="4686300"/>
          </a:xfrm>
        </p:spPr>
      </p:pic>
    </p:spTree>
    <p:extLst>
      <p:ext uri="{BB962C8B-B14F-4D97-AF65-F5344CB8AC3E}">
        <p14:creationId xmlns:p14="http://schemas.microsoft.com/office/powerpoint/2010/main" val="392985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半月誦戒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47664"/>
            <a:ext cx="4032448" cy="292897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416695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62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半月誦戒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0200"/>
            <a:ext cx="6984776" cy="4686300"/>
          </a:xfrm>
        </p:spPr>
      </p:pic>
    </p:spTree>
    <p:extLst>
      <p:ext uri="{BB962C8B-B14F-4D97-AF65-F5344CB8AC3E}">
        <p14:creationId xmlns:p14="http://schemas.microsoft.com/office/powerpoint/2010/main" val="38868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結夏安居　精進辦道</a:t>
            </a:r>
            <a:endParaRPr lang="zh-TW" altLang="en-US" sz="3400" b="1" dirty="0">
              <a:solidFill>
                <a:schemeClr val="accent2">
                  <a:lumMod val="50000"/>
                </a:schemeClr>
              </a:solidFill>
              <a:ea typeface="中國龍毛楷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5" descr="Resize of 701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768752" cy="420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15008" y="274638"/>
            <a:ext cx="8229600" cy="922114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期末精進佛七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26628" name="Picture 4" descr="DSCF94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44" y="1556792"/>
            <a:ext cx="6636165" cy="4464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0992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期末 精進佛七</a:t>
            </a:r>
          </a:p>
        </p:txBody>
      </p:sp>
      <p:pic>
        <p:nvPicPr>
          <p:cNvPr id="27652" name="Picture 4" descr="DSCF94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8959"/>
            <a:ext cx="3456384" cy="3031623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7416824" cy="42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 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期末 精進佛七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670050"/>
            <a:ext cx="6819900" cy="4546600"/>
          </a:xfrm>
        </p:spPr>
      </p:pic>
    </p:spTree>
    <p:extLst>
      <p:ext uri="{BB962C8B-B14F-4D97-AF65-F5344CB8AC3E}">
        <p14:creationId xmlns:p14="http://schemas.microsoft.com/office/powerpoint/2010/main" val="3428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98984" y="188640"/>
            <a:ext cx="8229600" cy="1143000"/>
          </a:xfrm>
        </p:spPr>
        <p:txBody>
          <a:bodyPr>
            <a:noAutofit/>
          </a:bodyPr>
          <a:lstStyle/>
          <a:p>
            <a:br>
              <a:rPr lang="en-US" altLang="zh-TW" sz="3400" b="1" dirty="0">
                <a:solidFill>
                  <a:srgbClr val="CC0099"/>
                </a:solidFill>
                <a:ea typeface="超研澤特毛楷" pitchFamily="49" charset="-120"/>
              </a:rPr>
            </a:b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一聲板響  提起覺性</a:t>
            </a:r>
            <a:br>
              <a:rPr lang="zh-TW" altLang="en-US" sz="3400" b="1" dirty="0">
                <a:solidFill>
                  <a:srgbClr val="0000FF"/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</a:br>
            <a:endParaRPr lang="zh-TW" altLang="en-US" sz="3400" b="1" dirty="0">
              <a:solidFill>
                <a:srgbClr val="0000FF"/>
              </a:solidFill>
              <a:latin typeface="標楷體" panose="03000509000000000000" pitchFamily="65" charset="-120"/>
              <a:ea typeface="超研澤粗隸" panose="02010609010101010101" pitchFamily="49" charset="-12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 dirty="0"/>
          </a:p>
        </p:txBody>
      </p:sp>
      <p:pic>
        <p:nvPicPr>
          <p:cNvPr id="20485" name="Picture 5" descr="DSCF93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0682"/>
            <a:ext cx="7133964" cy="40164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76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16632"/>
            <a:ext cx="9324528" cy="1143000"/>
          </a:xfrm>
        </p:spPr>
        <p:txBody>
          <a:bodyPr>
            <a:normAutofit/>
          </a:bodyPr>
          <a:lstStyle/>
          <a:p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鐘鳴鼓響  常將生死掛心頭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 dirty="0"/>
          </a:p>
        </p:txBody>
      </p:sp>
      <p:pic>
        <p:nvPicPr>
          <p:cNvPr id="22533" name="Picture 5" descr="DSCF93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3600400" cy="4618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期末 精進禪七</a:t>
            </a:r>
            <a:endParaRPr lang="zh-TW" altLang="en-US" sz="3800" b="1" dirty="0">
              <a:solidFill>
                <a:schemeClr val="accent2">
                  <a:lumMod val="50000"/>
                </a:schemeClr>
              </a:solidFill>
              <a:ea typeface="中國龍毛楷體" pitchFamily="49" charset="-12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 dirty="0"/>
          </a:p>
        </p:txBody>
      </p:sp>
      <p:pic>
        <p:nvPicPr>
          <p:cNvPr id="25604" name="Picture 4" descr="DSCF94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929800" cy="443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5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期末 精進禪七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600200"/>
            <a:ext cx="7029450" cy="4686300"/>
          </a:xfrm>
        </p:spPr>
      </p:pic>
    </p:spTree>
    <p:extLst>
      <p:ext uri="{BB962C8B-B14F-4D97-AF65-F5344CB8AC3E}">
        <p14:creationId xmlns:p14="http://schemas.microsoft.com/office/powerpoint/2010/main" val="38883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</a:t>
            </a:r>
            <a:r>
              <a:rPr lang="zh-TW" altLang="en-US" b="1" dirty="0"/>
              <a:t>校本部  一景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7871"/>
            <a:ext cx="7560840" cy="4537433"/>
          </a:xfrm>
        </p:spPr>
      </p:pic>
    </p:spTree>
    <p:extLst>
      <p:ext uri="{BB962C8B-B14F-4D97-AF65-F5344CB8AC3E}">
        <p14:creationId xmlns:p14="http://schemas.microsoft.com/office/powerpoint/2010/main" val="393236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</a:t>
            </a:r>
            <a:r>
              <a:rPr lang="zh-TW" altLang="en-US" b="1" dirty="0"/>
              <a:t>期末禪七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00200"/>
            <a:ext cx="7416824" cy="4493096"/>
          </a:xfrm>
        </p:spPr>
      </p:pic>
    </p:spTree>
    <p:extLst>
      <p:ext uri="{BB962C8B-B14F-4D97-AF65-F5344CB8AC3E}">
        <p14:creationId xmlns:p14="http://schemas.microsoft.com/office/powerpoint/2010/main" val="29199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B92B32-8DDB-42D8-8FD6-EBE11EC0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期末禪七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64EF982-3C70-4730-9B3E-AA38E3BB9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7638"/>
            <a:ext cx="7200800" cy="4686300"/>
          </a:xfrm>
        </p:spPr>
      </p:pic>
    </p:spTree>
    <p:extLst>
      <p:ext uri="{BB962C8B-B14F-4D97-AF65-F5344CB8AC3E}">
        <p14:creationId xmlns:p14="http://schemas.microsoft.com/office/powerpoint/2010/main" val="19532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95BAA6-C942-45F8-8000-E33105E27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91AE939-126B-44E0-B060-789FB49C0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3240360" cy="468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B3698C9-0B37-4D5B-9BB7-7708A655E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00200"/>
            <a:ext cx="4139950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71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期末禪七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00200"/>
            <a:ext cx="7272808" cy="4565104"/>
          </a:xfrm>
        </p:spPr>
      </p:pic>
    </p:spTree>
    <p:extLst>
      <p:ext uri="{BB962C8B-B14F-4D97-AF65-F5344CB8AC3E}">
        <p14:creationId xmlns:p14="http://schemas.microsoft.com/office/powerpoint/2010/main" val="39887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581" y="173152"/>
            <a:ext cx="8229600" cy="131163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  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多元化的學習內容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5040560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校外行腳</a:t>
            </a:r>
            <a:endParaRPr lang="en-US" altLang="zh-TW" sz="50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TW" altLang="en-US" sz="5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校外參訪</a:t>
            </a:r>
            <a:endParaRPr lang="en-US" altLang="zh-TW" sz="50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TW" altLang="en-US" sz="5000" b="1" dirty="0">
                <a:solidFill>
                  <a:srgbClr val="00B050"/>
                </a:solidFill>
                <a:latin typeface="+mj-ea"/>
                <a:ea typeface="+mj-ea"/>
              </a:rPr>
              <a:t>各類法會</a:t>
            </a:r>
            <a:endParaRPr lang="en-US" altLang="zh-TW" sz="5000" b="1" dirty="0">
              <a:solidFill>
                <a:srgbClr val="00B050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50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社會公益</a:t>
            </a:r>
            <a:endParaRPr lang="en-US" altLang="zh-TW" sz="5000" b="1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TW" altLang="en-US" sz="5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托鉢齋僧</a:t>
            </a:r>
            <a:endParaRPr lang="en-US" altLang="zh-TW" sz="500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475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校外行腳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  <a:ea typeface="中國龍毛楷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22" y="1704340"/>
            <a:ext cx="3131840" cy="2087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54" y="1704339"/>
            <a:ext cx="3125672" cy="1996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54" y="3840578"/>
            <a:ext cx="3168352" cy="2112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30" y="4008596"/>
            <a:ext cx="3059832" cy="2156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64903"/>
            <a:ext cx="7056784" cy="48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全校行腳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  <a:ea typeface="中國龍毛楷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22" y="1704340"/>
            <a:ext cx="3131840" cy="2087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46" y="1704339"/>
            <a:ext cx="3197680" cy="1996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54" y="3840578"/>
            <a:ext cx="3168352" cy="2112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30" y="4008596"/>
            <a:ext cx="3235062" cy="2156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3"/>
            <a:ext cx="705678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688" y="40466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accent2">
                    <a:lumMod val="50000"/>
                  </a:schemeClr>
                </a:solidFill>
                <a:latin typeface="超研澤粗廣告體" panose="020B0609010101010101" pitchFamily="49" charset="-120"/>
                <a:ea typeface="超研澤粗廣告體" panose="020B0609010101010101" pitchFamily="49" charset="-120"/>
              </a:rPr>
              <a:t>校外參訪</a:t>
            </a:r>
            <a:br>
              <a:rPr lang="en-US" altLang="zh-TW" sz="4800" b="1" dirty="0">
                <a:solidFill>
                  <a:schemeClr val="accent2">
                    <a:lumMod val="50000"/>
                  </a:schemeClr>
                </a:solidFill>
                <a:latin typeface="超研澤粗廣告體" panose="020B0609010101010101" pitchFamily="49" charset="-120"/>
                <a:ea typeface="超研澤粗廣告體" panose="020B0609010101010101" pitchFamily="49" charset="-120"/>
              </a:rPr>
            </a:b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超研澤粗廣告體" panose="020B0609010101010101" pitchFamily="49" charset="-120"/>
              <a:ea typeface="超研澤粗廣告體" panose="020B0609010101010101" pitchFamily="49" charset="-120"/>
            </a:endParaRPr>
          </a:p>
        </p:txBody>
      </p:sp>
      <p:pic>
        <p:nvPicPr>
          <p:cNvPr id="4" name="Picture 4" descr="中台合照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988840"/>
            <a:ext cx="6408712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748883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3000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校外參訪</a:t>
            </a:r>
          </a:p>
        </p:txBody>
      </p:sp>
      <p:pic>
        <p:nvPicPr>
          <p:cNvPr id="4" name="Picture 5" descr="100_128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984776" cy="455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1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D68C97-1F1B-4B4D-9AD4-FBD04FD2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校外參訪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B3F55BE-40EA-4A09-B886-390266B6F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30687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45C6093-444C-42D2-995D-E109BB147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988840"/>
            <a:ext cx="3312368" cy="243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704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D47D3E-7032-4CA6-9FC7-377DEC770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</a:t>
            </a:r>
            <a:r>
              <a:rPr lang="zh-TW" altLang="en-US" dirty="0">
                <a:latin typeface="中國龍毛楷體"/>
              </a:rPr>
              <a:t>校本部一景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9F4B152-9901-4227-904B-088421371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488832" cy="4686300"/>
          </a:xfrm>
        </p:spPr>
      </p:pic>
    </p:spTree>
    <p:extLst>
      <p:ext uri="{BB962C8B-B14F-4D97-AF65-F5344CB8AC3E}">
        <p14:creationId xmlns:p14="http://schemas.microsoft.com/office/powerpoint/2010/main" val="11656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CA8702-D34D-4329-93A8-B69CCFD30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校外參訪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B83AAC8-736B-495A-BF47-F702FCF4B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192688" cy="4801716"/>
          </a:xfrm>
        </p:spPr>
      </p:pic>
    </p:spTree>
    <p:extLst>
      <p:ext uri="{BB962C8B-B14F-4D97-AF65-F5344CB8AC3E}">
        <p14:creationId xmlns:p14="http://schemas.microsoft.com/office/powerpoint/2010/main" val="26405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校外參訪</a:t>
            </a:r>
          </a:p>
        </p:txBody>
      </p:sp>
      <p:pic>
        <p:nvPicPr>
          <p:cNvPr id="4" name="內容版面配置區 3" descr="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714488"/>
            <a:ext cx="3143272" cy="361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 descr="2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857364"/>
            <a:ext cx="4775581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9376B9-DDD6-447F-AFC2-B1E9F709F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 校外浴佛法會  佛車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B80F5E3-85E5-4D7F-9A91-46608E0B8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0200"/>
            <a:ext cx="7272808" cy="4686300"/>
          </a:xfrm>
        </p:spPr>
      </p:pic>
    </p:spTree>
    <p:extLst>
      <p:ext uri="{BB962C8B-B14F-4D97-AF65-F5344CB8AC3E}">
        <p14:creationId xmlns:p14="http://schemas.microsoft.com/office/powerpoint/2010/main" val="207895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0992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校外浴佛法會 托鉢遊行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9" y="1600200"/>
            <a:ext cx="7023962" cy="4686300"/>
          </a:xfrm>
        </p:spPr>
      </p:pic>
    </p:spTree>
    <p:extLst>
      <p:ext uri="{BB962C8B-B14F-4D97-AF65-F5344CB8AC3E}">
        <p14:creationId xmlns:p14="http://schemas.microsoft.com/office/powerpoint/2010/main" val="31190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0992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校外浴佛法會 托鉢遊行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9" y="1600200"/>
            <a:ext cx="7023962" cy="4686300"/>
          </a:xfrm>
        </p:spPr>
      </p:pic>
    </p:spTree>
    <p:extLst>
      <p:ext uri="{BB962C8B-B14F-4D97-AF65-F5344CB8AC3E}">
        <p14:creationId xmlns:p14="http://schemas.microsoft.com/office/powerpoint/2010/main" val="350807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0992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校外浴佛法會 托鉢遊行</a:t>
            </a:r>
          </a:p>
        </p:txBody>
      </p:sp>
      <p:pic>
        <p:nvPicPr>
          <p:cNvPr id="4" name="Picture 5" descr="DSCF567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1"/>
            <a:ext cx="619268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7"/>
            <a:ext cx="7416824" cy="430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                      校外浴佛法會 托鉢遊行</a:t>
            </a:r>
            <a:endParaRPr lang="zh-TW" altLang="en-US" sz="3800" b="1" dirty="0"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7871"/>
            <a:ext cx="7416824" cy="4465425"/>
          </a:xfrm>
        </p:spPr>
      </p:pic>
    </p:spTree>
    <p:extLst>
      <p:ext uri="{BB962C8B-B14F-4D97-AF65-F5344CB8AC3E}">
        <p14:creationId xmlns:p14="http://schemas.microsoft.com/office/powerpoint/2010/main" val="40998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                      校外浴佛法會 托鉢遊行</a:t>
            </a:r>
            <a:endParaRPr lang="zh-TW" altLang="en-US" sz="3800" b="1" dirty="0">
              <a:latin typeface="+mj-ea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28" y="2636912"/>
            <a:ext cx="383497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81DB0FC-8446-4718-B871-E3C24B8E2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92087"/>
            <a:ext cx="3834973" cy="3161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019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53474C-8479-48D9-83A6-F425A4A0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                    </a:t>
            </a:r>
            <a:r>
              <a:rPr lang="zh-TW" altLang="en-US" sz="3600" dirty="0"/>
              <a:t>校外浴佛法會 托鉢遊行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D3C991A-C673-476A-8B3C-9CB9C3854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0200"/>
            <a:ext cx="7272808" cy="4686300"/>
          </a:xfrm>
        </p:spPr>
      </p:pic>
    </p:spTree>
    <p:extLst>
      <p:ext uri="{BB962C8B-B14F-4D97-AF65-F5344CB8AC3E}">
        <p14:creationId xmlns:p14="http://schemas.microsoft.com/office/powerpoint/2010/main" val="23461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98984" y="116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各類 法會</a:t>
            </a:r>
            <a:endParaRPr lang="zh-TW" altLang="en-US" sz="3800" b="1" dirty="0">
              <a:ea typeface="中國龍毛楷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40" y="2852936"/>
            <a:ext cx="4051648" cy="3356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2" y="1606544"/>
            <a:ext cx="374441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97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A4DB9-AFA5-422D-959E-BE4B5EF1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/>
              <a:t>                    校本部 女眾學區 西寮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32D4D91-38F1-4C7F-8D45-86E1CFF60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00200"/>
            <a:ext cx="7416823" cy="4686300"/>
          </a:xfrm>
        </p:spPr>
      </p:pic>
    </p:spTree>
    <p:extLst>
      <p:ext uri="{BB962C8B-B14F-4D97-AF65-F5344CB8AC3E}">
        <p14:creationId xmlns:p14="http://schemas.microsoft.com/office/powerpoint/2010/main" val="15645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水陸法會 內壇 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7871"/>
            <a:ext cx="3960440" cy="4465425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6FB48B4-F581-4FA8-B5F6-D5624C0869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27871"/>
            <a:ext cx="3350848" cy="44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               水陸法會 內壇 </a:t>
            </a:r>
            <a:endParaRPr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85598F9-8B03-46A0-B52C-F6134C266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7"/>
            <a:ext cx="3816424" cy="4392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34E4A9F-DB35-4741-AD23-9CCEFA89C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076056" cy="481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06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水陸法會  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0200"/>
            <a:ext cx="6840760" cy="4686300"/>
          </a:xfrm>
        </p:spPr>
      </p:pic>
    </p:spTree>
    <p:extLst>
      <p:ext uri="{BB962C8B-B14F-4D97-AF65-F5344CB8AC3E}">
        <p14:creationId xmlns:p14="http://schemas.microsoft.com/office/powerpoint/2010/main" val="19479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水陸法會 五大士焰口 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652592" cy="4493096"/>
          </a:xfrm>
        </p:spPr>
      </p:pic>
    </p:spTree>
    <p:extLst>
      <p:ext uri="{BB962C8B-B14F-4D97-AF65-F5344CB8AC3E}">
        <p14:creationId xmlns:p14="http://schemas.microsoft.com/office/powerpoint/2010/main" val="39444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474AC4-A3BB-4AEC-A693-E2834E36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水陸 法會 送聖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A4CAC4F-9CC9-477D-B031-308B6F1F1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-6817" r="11667" b="13635"/>
          <a:stretch/>
        </p:blipFill>
        <p:spPr>
          <a:xfrm rot="5400000">
            <a:off x="4930968" y="2072265"/>
            <a:ext cx="4127288" cy="338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384B514-0930-414D-AA22-E4C0F0C116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463" y="1556792"/>
            <a:ext cx="4320480" cy="463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2976"/>
            <a:ext cx="3848722" cy="278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598984" y="404664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475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中國龍毛楷體" pitchFamily="49" charset="-120"/>
                <a:cs typeface="+mj-cs"/>
              </a:rPr>
              <a:t>社會公益活動 少輔院</a:t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Franklin Gothic Medium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547665"/>
            <a:ext cx="3816423" cy="260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44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688" y="9852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C47546">
                    <a:lumMod val="50000"/>
                  </a:srgbClr>
                </a:solidFill>
                <a:latin typeface="標楷體" panose="03000509000000000000" pitchFamily="65" charset="-120"/>
                <a:ea typeface="中國龍毛楷體" pitchFamily="49" charset="-120"/>
              </a:rPr>
              <a:t>社會公益活動 少輔院</a:t>
            </a:r>
            <a:br>
              <a:rPr lang="en-US" altLang="zh-TW" sz="4800" b="1" dirty="0">
                <a:solidFill>
                  <a:srgbClr val="2F2F2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sz="4800" b="1" dirty="0">
                <a:solidFill>
                  <a:srgbClr val="2F2F2F"/>
                </a:solidFill>
              </a:rPr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F0A9D7D-4E87-4997-B3F0-E5E67A274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8001" y="1556792"/>
            <a:ext cx="4064039" cy="2976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1C96345-8C9C-4342-B8EA-9B0D70DC1C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212976"/>
            <a:ext cx="3734871" cy="29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5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rot="10800000" flipV="1">
            <a:off x="1699506" y="404664"/>
            <a:ext cx="7444493" cy="1008112"/>
          </a:xfrm>
        </p:spPr>
        <p:txBody>
          <a:bodyPr>
            <a:normAutofit fontScale="25000" lnSpcReduction="20000"/>
          </a:bodyPr>
          <a:lstStyle/>
          <a:p>
            <a:endParaRPr lang="en-US" altLang="zh-TW" sz="4400" dirty="0"/>
          </a:p>
          <a:p>
            <a:endParaRPr lang="en-US" altLang="zh-TW" sz="4400" dirty="0"/>
          </a:p>
          <a:p>
            <a:pPr algn="ctr"/>
            <a:r>
              <a:rPr lang="zh-TW" altLang="en-US" sz="17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華康行楷體W5(P)"/>
              </a:rPr>
              <a:t>學 習 成 果 </a:t>
            </a:r>
          </a:p>
          <a:p>
            <a:endParaRPr lang="zh-TW" alt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12圓光護法共修會歌(KALA)">
            <a:hlinkClick r:id="" action="ppaction://media"/>
            <a:extLst>
              <a:ext uri="{FF2B5EF4-FFF2-40B4-BE49-F238E27FC236}">
                <a16:creationId xmlns:a16="http://schemas.microsoft.com/office/drawing/2014/main" id="{4BD09867-CE3A-43C8-97C0-8F19E2387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164282"/>
            <a:ext cx="609600" cy="609600"/>
          </a:xfrm>
          <a:prstGeom prst="rect">
            <a:avLst/>
          </a:prstGeom>
        </p:spPr>
      </p:pic>
      <p:pic>
        <p:nvPicPr>
          <p:cNvPr id="6" name="Picture 6" descr="DSCF2536">
            <a:extLst>
              <a:ext uri="{FF2B5EF4-FFF2-40B4-BE49-F238E27FC236}">
                <a16:creationId xmlns:a16="http://schemas.microsoft.com/office/drawing/2014/main" id="{651515F1-1F02-4C3F-9E49-4480A872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75413"/>
            <a:ext cx="3600400" cy="4800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116632"/>
            <a:ext cx="6048672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　　　</a:t>
            </a:r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		  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書法佛畫</a:t>
            </a:r>
          </a:p>
        </p:txBody>
      </p:sp>
      <p:pic>
        <p:nvPicPr>
          <p:cNvPr id="16390" name="Picture 6" descr="DSCF25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096344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581">
            <a:extLst>
              <a:ext uri="{FF2B5EF4-FFF2-40B4-BE49-F238E27FC236}">
                <a16:creationId xmlns:a16="http://schemas.microsoft.com/office/drawing/2014/main" id="{0F918A4D-353B-4DFA-BD9F-9A622F45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2529755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586">
            <a:extLst>
              <a:ext uri="{FF2B5EF4-FFF2-40B4-BE49-F238E27FC236}">
                <a16:creationId xmlns:a16="http://schemas.microsoft.com/office/drawing/2014/main" id="{E4629BA3-67DA-40DB-A686-463167F1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09" y="1352154"/>
            <a:ext cx="2529755" cy="4597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87016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			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書法篆刻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7413" name="Picture 5" descr="DSC006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04964"/>
            <a:ext cx="5976268" cy="4482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</a:t>
            </a:r>
            <a:r>
              <a:rPr lang="zh-TW" altLang="en-US" sz="4000" b="1" dirty="0">
                <a:latin typeface="中國龍毛楷體"/>
              </a:rPr>
              <a:t>校本部 女眾學區 東寮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7871"/>
            <a:ext cx="7344816" cy="4537433"/>
          </a:xfrm>
        </p:spPr>
      </p:pic>
    </p:spTree>
    <p:extLst>
      <p:ext uri="{BB962C8B-B14F-4D97-AF65-F5344CB8AC3E}">
        <p14:creationId xmlns:p14="http://schemas.microsoft.com/office/powerpoint/2010/main" val="266297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2" y="3212976"/>
            <a:ext cx="1665122" cy="26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44" y="2060848"/>
            <a:ext cx="20470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10" y="1484784"/>
            <a:ext cx="215862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212915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887016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			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畢業生作品</a:t>
            </a:r>
            <a:endParaRPr lang="zh-TW" altLang="en-US" sz="38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03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03707"/>
            <a:ext cx="1512168" cy="3385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7016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			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畢業生作品</a:t>
            </a:r>
            <a:endParaRPr lang="zh-TW" altLang="en-US" sz="38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98160"/>
            <a:ext cx="2162006" cy="32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00808"/>
            <a:ext cx="1709844" cy="388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2"/>
          <a:stretch/>
        </p:blipFill>
        <p:spPr>
          <a:xfrm>
            <a:off x="761858" y="1700808"/>
            <a:ext cx="2345484" cy="366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31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887016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			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畢業生作品</a:t>
            </a:r>
            <a:endParaRPr lang="zh-TW" altLang="en-US" sz="38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2" y="1628800"/>
            <a:ext cx="3043362" cy="456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5" y="1628800"/>
            <a:ext cx="475252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69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3183"/>
          <a:stretch/>
        </p:blipFill>
        <p:spPr>
          <a:xfrm>
            <a:off x="5508104" y="2924944"/>
            <a:ext cx="3115434" cy="25463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7016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			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畢業生作品</a:t>
            </a:r>
            <a:endParaRPr lang="zh-TW" altLang="en-US" sz="38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/>
          <a:stretch/>
        </p:blipFill>
        <p:spPr>
          <a:xfrm>
            <a:off x="1043608" y="1700808"/>
            <a:ext cx="4176464" cy="27326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10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0952" y="116632"/>
            <a:ext cx="8229600" cy="1143000"/>
          </a:xfrm>
        </p:spPr>
        <p:txBody>
          <a:bodyPr/>
          <a:lstStyle/>
          <a:p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畢業典禮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24580" name="Picture 4" descr="Dscf1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336704" cy="4374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7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040"/>
                            </p:stCondLst>
                            <p:childTnLst>
                              <p:par>
                                <p:cTn id="10" presetID="4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0952" y="116632"/>
            <a:ext cx="8229600" cy="1143000"/>
          </a:xfrm>
        </p:spPr>
        <p:txBody>
          <a:bodyPr/>
          <a:lstStyle/>
          <a:p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畢業典禮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7704856" cy="4686300"/>
          </a:xfrm>
        </p:spPr>
      </p:pic>
    </p:spTree>
    <p:extLst>
      <p:ext uri="{BB962C8B-B14F-4D97-AF65-F5344CB8AC3E}">
        <p14:creationId xmlns:p14="http://schemas.microsoft.com/office/powerpoint/2010/main" val="2684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98984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各國學子 勤學有成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39942" name="Picture 6" descr="SL2786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79" y="1844824"/>
            <a:ext cx="6433097" cy="4145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</a:t>
            </a:r>
            <a:r>
              <a:rPr lang="zh-TW" altLang="en-US" b="1" dirty="0"/>
              <a:t>畢業生 出路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r>
              <a:rPr lang="zh-TW" altLang="en-US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繼續深造  就讀佛研所</a:t>
            </a:r>
            <a:endParaRPr lang="en-US" altLang="zh-TW" sz="3600" dirty="0">
              <a:solidFill>
                <a:srgbClr val="2D268A"/>
              </a:solidFill>
              <a:latin typeface="中國龍豪行書"/>
              <a:ea typeface="文鼎粗" panose="02010609010101010101" pitchFamily="49" charset="-120"/>
            </a:endParaRPr>
          </a:p>
          <a:p>
            <a:r>
              <a:rPr lang="zh-TW" altLang="en-US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 海內外大學碩士博士班</a:t>
            </a:r>
            <a:endParaRPr lang="en-US" altLang="zh-TW" sz="3600" dirty="0">
              <a:solidFill>
                <a:srgbClr val="2D268A"/>
              </a:solidFill>
              <a:latin typeface="中國龍豪行書"/>
              <a:ea typeface="文鼎粗" panose="02010609010101010101" pitchFamily="49" charset="-120"/>
            </a:endParaRPr>
          </a:p>
          <a:p>
            <a:endParaRPr lang="en-US" altLang="zh-TW" sz="3600" dirty="0">
              <a:solidFill>
                <a:srgbClr val="2D268A"/>
              </a:solidFill>
              <a:latin typeface="中國龍豪行書"/>
              <a:ea typeface="文鼎粗" panose="02010609010101010101" pitchFamily="49" charset="-120"/>
            </a:endParaRPr>
          </a:p>
          <a:p>
            <a:r>
              <a:rPr lang="zh-TW" altLang="en-US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回常住擔任執事  當家 住持</a:t>
            </a:r>
            <a:endParaRPr lang="en-US" altLang="zh-TW" sz="3600" dirty="0">
              <a:solidFill>
                <a:srgbClr val="2D268A"/>
              </a:solidFill>
              <a:latin typeface="中國龍豪行書"/>
              <a:ea typeface="文鼎粗" panose="02010609010101010101" pitchFamily="49" charset="-120"/>
            </a:endParaRPr>
          </a:p>
          <a:p>
            <a:r>
              <a:rPr lang="zh-TW" altLang="en-US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留在學院授課任職事</a:t>
            </a:r>
            <a:r>
              <a:rPr lang="en-US" altLang="zh-TW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,</a:t>
            </a:r>
            <a:r>
              <a:rPr lang="zh-TW" altLang="en-US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 或被聘他院授課</a:t>
            </a:r>
            <a:endParaRPr lang="en-US" altLang="zh-TW" sz="3600" dirty="0">
              <a:solidFill>
                <a:srgbClr val="2D268A"/>
              </a:solidFill>
              <a:latin typeface="中國龍豪行書"/>
              <a:ea typeface="文鼎粗" panose="02010609010101010101" pitchFamily="49" charset="-120"/>
            </a:endParaRPr>
          </a:p>
          <a:p>
            <a:endParaRPr lang="en-US" altLang="zh-TW" sz="3600" dirty="0">
              <a:solidFill>
                <a:srgbClr val="2D268A"/>
              </a:solidFill>
              <a:latin typeface="中國龍豪行書"/>
              <a:ea typeface="文鼎粗" panose="02010609010101010101" pitchFamily="49" charset="-120"/>
            </a:endParaRPr>
          </a:p>
          <a:p>
            <a:r>
              <a:rPr lang="zh-TW" altLang="en-US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講經弘法或 從事法會活動</a:t>
            </a:r>
            <a:endParaRPr lang="en-US" altLang="zh-TW" sz="3600" dirty="0">
              <a:solidFill>
                <a:srgbClr val="2D268A"/>
              </a:solidFill>
              <a:latin typeface="中國龍豪行書"/>
              <a:ea typeface="文鼎粗" panose="02010609010101010101" pitchFamily="49" charset="-120"/>
            </a:endParaRPr>
          </a:p>
          <a:p>
            <a:r>
              <a:rPr lang="zh-TW" altLang="en-US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創立精舍 道場</a:t>
            </a:r>
            <a:r>
              <a:rPr lang="en-US" altLang="zh-TW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, </a:t>
            </a:r>
            <a:r>
              <a:rPr lang="zh-TW" altLang="en-US" sz="3600" dirty="0">
                <a:solidFill>
                  <a:srgbClr val="2D268A"/>
                </a:solidFill>
                <a:latin typeface="中國龍豪行書"/>
                <a:ea typeface="文鼎粗" panose="02010609010101010101" pitchFamily="49" charset="-120"/>
              </a:rPr>
              <a:t>弘化一方</a:t>
            </a:r>
            <a:endParaRPr lang="en-US" altLang="zh-TW" sz="3600" dirty="0">
              <a:solidFill>
                <a:srgbClr val="2D268A"/>
              </a:solidFill>
              <a:latin typeface="中國龍豪行書"/>
              <a:ea typeface="文鼎粗" panose="02010609010101010101" pitchFamily="49" charset="-120"/>
            </a:endParaRPr>
          </a:p>
          <a:p>
            <a:endParaRPr lang="en-US" altLang="zh-TW" sz="4400" dirty="0"/>
          </a:p>
          <a:p>
            <a:endParaRPr lang="en-US" altLang="zh-TW" dirty="0"/>
          </a:p>
          <a:p>
            <a:pPr marL="0" indent="0">
              <a:buNone/>
            </a:pP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6274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E2859B-669E-4254-897A-F2B3222B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畢業校友狀態表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5F23672A-B458-4F20-89DE-D83F9DF1A4D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45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                   校友 成就博士學位 者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840760" cy="5112568"/>
          </a:xfrm>
        </p:spPr>
      </p:pic>
    </p:spTree>
    <p:extLst>
      <p:ext uri="{BB962C8B-B14F-4D97-AF65-F5344CB8AC3E}">
        <p14:creationId xmlns:p14="http://schemas.microsoft.com/office/powerpoint/2010/main" val="25770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6261586-5B51-4122-8C4D-959F5EB52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98514"/>
            <a:ext cx="340840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</a:t>
            </a:r>
            <a:r>
              <a:rPr lang="zh-TW" altLang="en-US" b="1" dirty="0">
                <a:latin typeface="中國龍毛楷體"/>
              </a:rPr>
              <a:t>天井 教室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98513"/>
            <a:ext cx="374441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94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                校友 擔任住持 當家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344816" cy="5256584"/>
          </a:xfrm>
        </p:spPr>
      </p:pic>
    </p:spTree>
    <p:extLst>
      <p:ext uri="{BB962C8B-B14F-4D97-AF65-F5344CB8AC3E}">
        <p14:creationId xmlns:p14="http://schemas.microsoft.com/office/powerpoint/2010/main" val="4326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            擔任 佛學院 教師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0E5A01-1C9C-4912-9AF6-D9655F61E531}"/>
              </a:ext>
            </a:extLst>
          </p:cNvPr>
          <p:cNvSpPr/>
          <p:nvPr/>
        </p:nvSpPr>
        <p:spPr>
          <a:xfrm>
            <a:off x="1007604" y="3066197"/>
            <a:ext cx="71287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 w="12700">
                  <a:solidFill>
                    <a:srgbClr val="918415"/>
                  </a:solidFill>
                  <a:prstDash val="solid"/>
                </a:ln>
                <a:pattFill prst="pct50">
                  <a:fgClr>
                    <a:srgbClr val="918415"/>
                  </a:fgClr>
                  <a:bgClr>
                    <a:srgbClr val="91841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918415"/>
                  </a:outerShdw>
                </a:effectLst>
                <a:uLnTx/>
                <a:uFillTx/>
                <a:latin typeface="中國龍毛楷體"/>
                <a:ea typeface="新細明體" pitchFamily="18" charset="-120"/>
                <a:cs typeface="+mn-cs"/>
              </a:rPr>
              <a:t>佛學院的師資 </a:t>
            </a:r>
            <a:r>
              <a:rPr kumimoji="1" lang="en-US" altLang="zh-TW" sz="5400" b="1" i="0" u="none" strike="noStrike" kern="1200" cap="none" spc="0" normalizeH="0" baseline="0" noProof="0" dirty="0">
                <a:ln w="12700">
                  <a:solidFill>
                    <a:srgbClr val="918415"/>
                  </a:solidFill>
                  <a:prstDash val="solid"/>
                </a:ln>
                <a:pattFill prst="pct50">
                  <a:fgClr>
                    <a:srgbClr val="918415"/>
                  </a:fgClr>
                  <a:bgClr>
                    <a:srgbClr val="91841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918415"/>
                  </a:outerShdw>
                </a:effectLst>
                <a:uLnTx/>
                <a:uFillTx/>
                <a:latin typeface="中國龍毛楷體"/>
                <a:ea typeface="新細明體" pitchFamily="18" charset="-120"/>
                <a:cs typeface="+mn-cs"/>
              </a:rPr>
              <a:t>90% </a:t>
            </a:r>
            <a:r>
              <a:rPr kumimoji="1" lang="zh-TW" altLang="en-US" sz="5400" b="1" i="0" u="none" strike="noStrike" kern="1200" cap="none" spc="0" normalizeH="0" baseline="0" noProof="0" dirty="0">
                <a:ln w="12700">
                  <a:solidFill>
                    <a:srgbClr val="918415"/>
                  </a:solidFill>
                  <a:prstDash val="solid"/>
                </a:ln>
                <a:pattFill prst="pct50">
                  <a:fgClr>
                    <a:srgbClr val="918415"/>
                  </a:fgClr>
                  <a:bgClr>
                    <a:srgbClr val="91841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918415"/>
                  </a:outerShdw>
                </a:effectLst>
                <a:uLnTx/>
                <a:uFillTx/>
                <a:latin typeface="中國龍毛楷體"/>
                <a:ea typeface="新細明體" pitchFamily="18" charset="-120"/>
                <a:cs typeface="+mn-cs"/>
              </a:rPr>
              <a:t>是圓光佛研所畢業校友</a:t>
            </a:r>
            <a:endParaRPr kumimoji="1" lang="zh-TW" altLang="en-US" sz="5400" b="1" i="0" u="none" strike="noStrike" kern="1200" cap="none" spc="0" normalizeH="0" baseline="0" noProof="0" dirty="0">
              <a:ln w="12700">
                <a:solidFill>
                  <a:srgbClr val="918415"/>
                </a:solidFill>
                <a:prstDash val="solid"/>
              </a:ln>
              <a:pattFill prst="pct50">
                <a:fgClr>
                  <a:srgbClr val="918415"/>
                </a:fgClr>
                <a:bgClr>
                  <a:srgbClr val="91841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918415"/>
                </a:outerShdw>
              </a:effectLst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0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           畢業生 人數統計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654002" cy="4637112"/>
          </a:xfrm>
        </p:spPr>
      </p:pic>
    </p:spTree>
    <p:extLst>
      <p:ext uri="{BB962C8B-B14F-4D97-AF65-F5344CB8AC3E}">
        <p14:creationId xmlns:p14="http://schemas.microsoft.com/office/powerpoint/2010/main" val="36164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                   護法會 護持 學院辦學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0200"/>
            <a:ext cx="6768752" cy="4565104"/>
          </a:xfrm>
        </p:spPr>
      </p:pic>
    </p:spTree>
    <p:extLst>
      <p:ext uri="{BB962C8B-B14F-4D97-AF65-F5344CB8AC3E}">
        <p14:creationId xmlns:p14="http://schemas.microsoft.com/office/powerpoint/2010/main" val="149908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763688" y="116632"/>
            <a:ext cx="8291512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9945B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中國龍毛楷體" pitchFamily="49" charset="-120"/>
                <a:cs typeface="+mn-cs"/>
              </a:rPr>
              <a:t>圓光佛學院 網站</a:t>
            </a:r>
            <a:br>
              <a:rPr kumimoji="1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超研澤特毛楷" pitchFamily="49" charset="-120"/>
                <a:cs typeface="+mn-cs"/>
              </a:rPr>
            </a:br>
            <a:r>
              <a:rPr kumimoji="1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B9945B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超研澤特毛楷" pitchFamily="49" charset="-120"/>
                <a:cs typeface="+mn-cs"/>
              </a:rPr>
              <a:t>http://ykbc.tw</a:t>
            </a:r>
          </a:p>
        </p:txBody>
      </p:sp>
      <p:pic>
        <p:nvPicPr>
          <p:cNvPr id="59397" name="Picture 5" descr="13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1709"/>
          <a:stretch/>
        </p:blipFill>
        <p:spPr>
          <a:xfrm>
            <a:off x="1187624" y="1700808"/>
            <a:ext cx="6840760" cy="43204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1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ea typeface="文鼎中粗隸" panose="02010609010101010101" pitchFamily="49" charset="-120"/>
              </a:rPr>
              <a:t>          </a:t>
            </a:r>
            <a:r>
              <a:rPr lang="zh-TW" altLang="en-US" sz="5400" b="1" dirty="0">
                <a:ea typeface="文鼎中粗隸" panose="02010609010101010101" pitchFamily="49" charset="-120"/>
              </a:rPr>
              <a:t>感謝 觀賞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768752" cy="4608512"/>
          </a:xfrm>
        </p:spPr>
      </p:pic>
    </p:spTree>
    <p:extLst>
      <p:ext uri="{BB962C8B-B14F-4D97-AF65-F5344CB8AC3E}">
        <p14:creationId xmlns:p14="http://schemas.microsoft.com/office/powerpoint/2010/main" val="15550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</a:t>
            </a:r>
            <a:r>
              <a:rPr lang="zh-TW" altLang="en-US" b="1" dirty="0"/>
              <a:t>校本部覺力圖書館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488832" cy="4686320"/>
          </a:xfrm>
        </p:spPr>
      </p:pic>
    </p:spTree>
    <p:extLst>
      <p:ext uri="{BB962C8B-B14F-4D97-AF65-F5344CB8AC3E}">
        <p14:creationId xmlns:p14="http://schemas.microsoft.com/office/powerpoint/2010/main" val="12130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</a:t>
            </a:r>
            <a:r>
              <a:rPr lang="zh-TW" altLang="en-US" b="1" dirty="0"/>
              <a:t>校本部覺力圖書館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7704856" cy="4493096"/>
          </a:xfrm>
        </p:spPr>
      </p:pic>
    </p:spTree>
    <p:extLst>
      <p:ext uri="{BB962C8B-B14F-4D97-AF65-F5344CB8AC3E}">
        <p14:creationId xmlns:p14="http://schemas.microsoft.com/office/powerpoint/2010/main" val="29175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</a:t>
            </a:r>
            <a:r>
              <a:rPr lang="zh-TW" altLang="en-US" b="1" dirty="0"/>
              <a:t>校本部覺力圖書館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00200"/>
            <a:ext cx="5256584" cy="4686300"/>
          </a:xfrm>
        </p:spPr>
      </p:pic>
    </p:spTree>
    <p:extLst>
      <p:ext uri="{BB962C8B-B14F-4D97-AF65-F5344CB8AC3E}">
        <p14:creationId xmlns:p14="http://schemas.microsoft.com/office/powerpoint/2010/main" val="16044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-171400"/>
            <a:ext cx="7776864" cy="1800200"/>
          </a:xfrm>
        </p:spPr>
        <p:txBody>
          <a:bodyPr>
            <a:noAutofit/>
          </a:bodyPr>
          <a:lstStyle/>
          <a:p>
            <a:b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超研澤特毛楷" pitchFamily="49" charset="-120"/>
                <a:ea typeface="中國龍毛楷體" pitchFamily="49" charset="-120"/>
              </a:rPr>
            </a:br>
            <a:b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超研澤特毛楷" pitchFamily="49" charset="-120"/>
                <a:ea typeface="中國龍毛楷體" pitchFamily="49" charset="-120"/>
              </a:rPr>
            </a:br>
            <a:b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超研澤特毛楷" pitchFamily="49" charset="-120"/>
                <a:ea typeface="中國龍毛楷體" pitchFamily="49" charset="-120"/>
              </a:rPr>
            </a:br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/>
              </a:rPr>
              <a:t>圓光寺 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/>
              </a:rPr>
              <a:t>學院部</a:t>
            </a:r>
            <a:b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/>
              </a:rPr>
            </a:br>
            <a:b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</a:br>
            <a:b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</a:b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超研澤特毛楷" pitchFamily="49" charset="-120"/>
              <a:ea typeface="中國龍毛楷體" pitchFamily="49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91680" y="1772816"/>
            <a:ext cx="6160355" cy="4192803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479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</a:t>
            </a:r>
            <a:r>
              <a:rPr lang="zh-TW" altLang="en-US" b="1" dirty="0"/>
              <a:t>電 腦 室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251219" cy="4686300"/>
          </a:xfrm>
        </p:spPr>
      </p:pic>
    </p:spTree>
    <p:extLst>
      <p:ext uri="{BB962C8B-B14F-4D97-AF65-F5344CB8AC3E}">
        <p14:creationId xmlns:p14="http://schemas.microsoft.com/office/powerpoint/2010/main" val="37653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</a:t>
            </a:r>
            <a:r>
              <a:rPr lang="zh-TW" altLang="en-US" b="1" dirty="0"/>
              <a:t>校本部 男眾佛學館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0200"/>
            <a:ext cx="6887128" cy="4686300"/>
          </a:xfrm>
        </p:spPr>
      </p:pic>
    </p:spTree>
    <p:extLst>
      <p:ext uri="{BB962C8B-B14F-4D97-AF65-F5344CB8AC3E}">
        <p14:creationId xmlns:p14="http://schemas.microsoft.com/office/powerpoint/2010/main" val="39934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</a:t>
            </a:r>
            <a:r>
              <a:rPr lang="zh-TW" altLang="en-US" b="1" dirty="0"/>
              <a:t>校本部 男眾佛學館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600200"/>
            <a:ext cx="6899101" cy="4686300"/>
          </a:xfrm>
        </p:spPr>
      </p:pic>
    </p:spTree>
    <p:extLst>
      <p:ext uri="{BB962C8B-B14F-4D97-AF65-F5344CB8AC3E}">
        <p14:creationId xmlns:p14="http://schemas.microsoft.com/office/powerpoint/2010/main" val="5993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殿    堂 </a:t>
            </a:r>
          </a:p>
        </p:txBody>
      </p:sp>
      <p:pic>
        <p:nvPicPr>
          <p:cNvPr id="5122" name="Picture 2" descr="C:\Users\Peacemind\Desktop\男殿堂S__4866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0200"/>
            <a:ext cx="6912768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4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</a:t>
            </a:r>
            <a:r>
              <a:rPr lang="zh-TW" altLang="en-US" b="1" dirty="0"/>
              <a:t>男眾圖 書 館 一景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00200"/>
            <a:ext cx="6768752" cy="4686300"/>
          </a:xfrm>
        </p:spPr>
      </p:pic>
    </p:spTree>
    <p:extLst>
      <p:ext uri="{BB962C8B-B14F-4D97-AF65-F5344CB8AC3E}">
        <p14:creationId xmlns:p14="http://schemas.microsoft.com/office/powerpoint/2010/main" val="17106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</a:t>
            </a:r>
            <a:r>
              <a:rPr lang="zh-TW" altLang="en-US" b="1" dirty="0"/>
              <a:t>男眾圖 書 館</a:t>
            </a:r>
          </a:p>
        </p:txBody>
      </p:sp>
      <p:pic>
        <p:nvPicPr>
          <p:cNvPr id="6146" name="Picture 2" descr="C:\Users\Peacemind\Desktop\男圖S__4866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0200"/>
            <a:ext cx="6624736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</a:t>
            </a:r>
            <a:r>
              <a:rPr lang="zh-TW" altLang="en-US" b="1" dirty="0"/>
              <a:t>男眾 圖 書 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654002" cy="4686300"/>
          </a:xfrm>
        </p:spPr>
      </p:pic>
    </p:spTree>
    <p:extLst>
      <p:ext uri="{BB962C8B-B14F-4D97-AF65-F5344CB8AC3E}">
        <p14:creationId xmlns:p14="http://schemas.microsoft.com/office/powerpoint/2010/main" val="371739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教   室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0200"/>
            <a:ext cx="6912768" cy="4686300"/>
          </a:xfrm>
        </p:spPr>
      </p:pic>
    </p:spTree>
    <p:extLst>
      <p:ext uri="{BB962C8B-B14F-4D97-AF65-F5344CB8AC3E}">
        <p14:creationId xmlns:p14="http://schemas.microsoft.com/office/powerpoint/2010/main" val="3558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8229600" cy="422793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</a:t>
            </a:r>
            <a:r>
              <a:rPr lang="zh-TW" altLang="en-US" b="1" dirty="0"/>
              <a:t>視聽 會議教室</a:t>
            </a:r>
          </a:p>
        </p:txBody>
      </p:sp>
    </p:spTree>
    <p:extLst>
      <p:ext uri="{BB962C8B-B14F-4D97-AF65-F5344CB8AC3E}">
        <p14:creationId xmlns:p14="http://schemas.microsoft.com/office/powerpoint/2010/main" val="20466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禪  堂 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776864" cy="4686300"/>
          </a:xfrm>
        </p:spPr>
      </p:pic>
    </p:spTree>
    <p:extLst>
      <p:ext uri="{BB962C8B-B14F-4D97-AF65-F5344CB8AC3E}">
        <p14:creationId xmlns:p14="http://schemas.microsoft.com/office/powerpoint/2010/main" val="12170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圓光寺 學院部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248400" cy="4686300"/>
          </a:xfrm>
        </p:spPr>
      </p:pic>
    </p:spTree>
    <p:extLst>
      <p:ext uri="{BB962C8B-B14F-4D97-AF65-F5344CB8AC3E}">
        <p14:creationId xmlns:p14="http://schemas.microsoft.com/office/powerpoint/2010/main" val="8709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7488832" cy="46863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禪  堂</a:t>
            </a:r>
            <a:r>
              <a:rPr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23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禪  堂 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560840" cy="4686300"/>
          </a:xfrm>
        </p:spPr>
      </p:pic>
    </p:spTree>
    <p:extLst>
      <p:ext uri="{BB962C8B-B14F-4D97-AF65-F5344CB8AC3E}">
        <p14:creationId xmlns:p14="http://schemas.microsoft.com/office/powerpoint/2010/main" val="38091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禪  堂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560840" cy="4686300"/>
          </a:xfrm>
        </p:spPr>
      </p:pic>
    </p:spTree>
    <p:extLst>
      <p:ext uri="{BB962C8B-B14F-4D97-AF65-F5344CB8AC3E}">
        <p14:creationId xmlns:p14="http://schemas.microsoft.com/office/powerpoint/2010/main" val="26929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acemind\Desktop\禪堂內S__3956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488832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禪  堂 </a:t>
            </a:r>
          </a:p>
        </p:txBody>
      </p:sp>
    </p:spTree>
    <p:extLst>
      <p:ext uri="{BB962C8B-B14F-4D97-AF65-F5344CB8AC3E}">
        <p14:creationId xmlns:p14="http://schemas.microsoft.com/office/powerpoint/2010/main" val="35968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acemind\Desktop\佛研所S__3883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45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佛學研究所 學區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488831" cy="4565104"/>
          </a:xfrm>
        </p:spPr>
      </p:pic>
    </p:spTree>
    <p:extLst>
      <p:ext uri="{BB962C8B-B14F-4D97-AF65-F5344CB8AC3E}">
        <p14:creationId xmlns:p14="http://schemas.microsoft.com/office/powerpoint/2010/main" val="20416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488832" cy="453650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研究所圖書館 </a:t>
            </a:r>
          </a:p>
        </p:txBody>
      </p:sp>
    </p:spTree>
    <p:extLst>
      <p:ext uri="{BB962C8B-B14F-4D97-AF65-F5344CB8AC3E}">
        <p14:creationId xmlns:p14="http://schemas.microsoft.com/office/powerpoint/2010/main" val="28289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88E2BC2-619F-4AF0-8AF7-5E72BA9D6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6912"/>
            <a:ext cx="334413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552C424-6D3B-422E-A607-DFF6B1F85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556791"/>
            <a:ext cx="3519391" cy="36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F6EE307-E3C8-45B5-B0DC-FE0CDB39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圓光  智慧林</a:t>
            </a:r>
          </a:p>
        </p:txBody>
      </p:sp>
    </p:spTree>
    <p:extLst>
      <p:ext uri="{BB962C8B-B14F-4D97-AF65-F5344CB8AC3E}">
        <p14:creationId xmlns:p14="http://schemas.microsoft.com/office/powerpoint/2010/main" val="24278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智慧林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416824" cy="4637112"/>
          </a:xfrm>
        </p:spPr>
      </p:pic>
    </p:spTree>
    <p:extLst>
      <p:ext uri="{BB962C8B-B14F-4D97-AF65-F5344CB8AC3E}">
        <p14:creationId xmlns:p14="http://schemas.microsoft.com/office/powerpoint/2010/main" val="3632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F48F91D-9724-4947-95E3-D6BBB28C8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2" y="1844824"/>
            <a:ext cx="759973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山門</a:t>
            </a:r>
          </a:p>
        </p:txBody>
      </p:sp>
    </p:spTree>
    <p:extLst>
      <p:ext uri="{BB962C8B-B14F-4D97-AF65-F5344CB8AC3E}">
        <p14:creationId xmlns:p14="http://schemas.microsoft.com/office/powerpoint/2010/main" val="27968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 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圓光寺 學院部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00200"/>
            <a:ext cx="5760640" cy="4686300"/>
          </a:xfrm>
        </p:spPr>
      </p:pic>
    </p:spTree>
    <p:extLst>
      <p:ext uri="{BB962C8B-B14F-4D97-AF65-F5344CB8AC3E}">
        <p14:creationId xmlns:p14="http://schemas.microsoft.com/office/powerpoint/2010/main" val="38206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15CEFD-4F8E-499F-AC51-E2C3CA55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四大天王殿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FFCF5FB-4143-4B96-99EB-601B272A4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488832" cy="4686300"/>
          </a:xfrm>
        </p:spPr>
      </p:pic>
    </p:spTree>
    <p:extLst>
      <p:ext uri="{BB962C8B-B14F-4D97-AF65-F5344CB8AC3E}">
        <p14:creationId xmlns:p14="http://schemas.microsoft.com/office/powerpoint/2010/main" val="13433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C738B38-CDF5-4251-953F-9309B05B3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3106687" cy="3948625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6518A78-13EA-4943-87C1-B932FEFA4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37701"/>
            <a:ext cx="3584895" cy="4320480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EE05075-2C90-4673-B51D-7B446204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圓光文教館 廊道</a:t>
            </a:r>
          </a:p>
        </p:txBody>
      </p:sp>
    </p:spTree>
    <p:extLst>
      <p:ext uri="{BB962C8B-B14F-4D97-AF65-F5344CB8AC3E}">
        <p14:creationId xmlns:p14="http://schemas.microsoft.com/office/powerpoint/2010/main" val="32589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acemind\Desktop\三期 文教館18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7871"/>
            <a:ext cx="7344816" cy="453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</a:t>
            </a:r>
            <a:r>
              <a:rPr lang="zh-TW" altLang="en-US" b="1" dirty="0"/>
              <a:t> 文教弘化館 </a:t>
            </a:r>
          </a:p>
        </p:txBody>
      </p:sp>
    </p:spTree>
    <p:extLst>
      <p:ext uri="{BB962C8B-B14F-4D97-AF65-F5344CB8AC3E}">
        <p14:creationId xmlns:p14="http://schemas.microsoft.com/office/powerpoint/2010/main" val="946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</a:t>
            </a:r>
            <a:r>
              <a:rPr lang="zh-TW" altLang="en-US" b="1" dirty="0"/>
              <a:t>圓光 文教弘化館 </a:t>
            </a: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28800"/>
            <a:ext cx="8227518" cy="4896544"/>
          </a:xfrm>
        </p:spPr>
      </p:pic>
    </p:spTree>
    <p:extLst>
      <p:ext uri="{BB962C8B-B14F-4D97-AF65-F5344CB8AC3E}">
        <p14:creationId xmlns:p14="http://schemas.microsoft.com/office/powerpoint/2010/main" val="1678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C5D9E87-A408-43B7-BA6E-776BB06CC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00200"/>
            <a:ext cx="7056783" cy="4686300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134A0A-6AF6-4C3F-B5E3-B5B48099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       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文教弘化館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/>
              <a:t>      文教弘化館 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0200"/>
            <a:ext cx="6768752" cy="4686300"/>
          </a:xfrm>
        </p:spPr>
      </p:pic>
    </p:spTree>
    <p:extLst>
      <p:ext uri="{BB962C8B-B14F-4D97-AF65-F5344CB8AC3E}">
        <p14:creationId xmlns:p14="http://schemas.microsoft.com/office/powerpoint/2010/main" val="30471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/>
              <a:t>                  文教弘化館 啟鑰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600200"/>
            <a:ext cx="7029450" cy="4686300"/>
          </a:xfrm>
        </p:spPr>
      </p:pic>
    </p:spTree>
    <p:extLst>
      <p:ext uri="{BB962C8B-B14F-4D97-AF65-F5344CB8AC3E}">
        <p14:creationId xmlns:p14="http://schemas.microsoft.com/office/powerpoint/2010/main" val="143801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/>
              <a:t>        文教弘化館 啟用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600200"/>
            <a:ext cx="7029450" cy="4686300"/>
          </a:xfrm>
        </p:spPr>
      </p:pic>
    </p:spTree>
    <p:extLst>
      <p:ext uri="{BB962C8B-B14F-4D97-AF65-F5344CB8AC3E}">
        <p14:creationId xmlns:p14="http://schemas.microsoft.com/office/powerpoint/2010/main" val="27791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/>
              <a:t>               文教弘化館  華嚴殿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2" y="1600200"/>
            <a:ext cx="7673816" cy="4686300"/>
          </a:xfrm>
        </p:spPr>
      </p:pic>
    </p:spTree>
    <p:extLst>
      <p:ext uri="{BB962C8B-B14F-4D97-AF65-F5344CB8AC3E}">
        <p14:creationId xmlns:p14="http://schemas.microsoft.com/office/powerpoint/2010/main" val="39453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86" y="1600200"/>
            <a:ext cx="7388828" cy="46863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/>
              <a:t>                  文教弘化館 華嚴殿聖像 </a:t>
            </a:r>
            <a:br>
              <a:rPr lang="en-US" altLang="zh-TW" sz="4000" b="1" dirty="0"/>
            </a:br>
            <a:r>
              <a:rPr lang="zh-TW" altLang="en-US" sz="4000" b="1" dirty="0"/>
              <a:t>開光安座</a:t>
            </a:r>
          </a:p>
        </p:txBody>
      </p:sp>
    </p:spTree>
    <p:extLst>
      <p:ext uri="{BB962C8B-B14F-4D97-AF65-F5344CB8AC3E}">
        <p14:creationId xmlns:p14="http://schemas.microsoft.com/office/powerpoint/2010/main" val="21047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圓光寺 學院部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05" y="1600200"/>
            <a:ext cx="6246990" cy="4686300"/>
          </a:xfrm>
        </p:spPr>
      </p:pic>
    </p:spTree>
    <p:extLst>
      <p:ext uri="{BB962C8B-B14F-4D97-AF65-F5344CB8AC3E}">
        <p14:creationId xmlns:p14="http://schemas.microsoft.com/office/powerpoint/2010/main" val="28629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E5EABDF-CD8A-4593-801B-FF3DFA0FA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6" y="1600200"/>
            <a:ext cx="7551662" cy="4686300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3766AB2-9079-4136-9874-77BF46167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國際會議廳</a:t>
            </a:r>
          </a:p>
        </p:txBody>
      </p:sp>
    </p:spTree>
    <p:extLst>
      <p:ext uri="{BB962C8B-B14F-4D97-AF65-F5344CB8AC3E}">
        <p14:creationId xmlns:p14="http://schemas.microsoft.com/office/powerpoint/2010/main" val="3718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827584" y="1556792"/>
          <a:ext cx="7632848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35896" y="116632"/>
            <a:ext cx="3839169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校  史</a:t>
            </a:r>
          </a:p>
        </p:txBody>
      </p:sp>
    </p:spTree>
    <p:extLst>
      <p:ext uri="{BB962C8B-B14F-4D97-AF65-F5344CB8AC3E}">
        <p14:creationId xmlns:p14="http://schemas.microsoft.com/office/powerpoint/2010/main" val="39202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0"/>
            <a:ext cx="7200800" cy="10081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  <a:t>圓光禪寺開山祖師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  <a:t>:</a:t>
            </a:r>
            <a:r>
              <a:rPr lang="zh-TW" altLang="en-US" sz="49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  <a:t>妙果老和尚</a:t>
            </a:r>
            <a:endParaRPr lang="en-US" altLang="zh-TW" sz="49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超研澤粗隸" panose="02010609010101010101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263" y="1580314"/>
            <a:ext cx="4439529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4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553351"/>
              </p:ext>
            </p:extLst>
          </p:nvPr>
        </p:nvGraphicFramePr>
        <p:xfrm>
          <a:off x="1475656" y="1772816"/>
          <a:ext cx="6840760" cy="4513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復 學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724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</a:t>
            </a:r>
            <a:r>
              <a:rPr lang="zh-TW" altLang="en-US" b="1" dirty="0"/>
              <a:t>院長 如悟長老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24036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2520280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3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1600200"/>
          <a:ext cx="7992888" cy="468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</a:t>
            </a:r>
            <a:r>
              <a:rPr lang="zh-TW" altLang="en-US" b="1" dirty="0"/>
              <a:t>擴大 校區</a:t>
            </a:r>
          </a:p>
        </p:txBody>
      </p:sp>
    </p:spTree>
    <p:extLst>
      <p:ext uri="{BB962C8B-B14F-4D97-AF65-F5344CB8AC3E}">
        <p14:creationId xmlns:p14="http://schemas.microsoft.com/office/powerpoint/2010/main" val="25111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   擴大 招生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685636"/>
              </p:ext>
            </p:extLst>
          </p:nvPr>
        </p:nvGraphicFramePr>
        <p:xfrm>
          <a:off x="899592" y="1628800"/>
          <a:ext cx="7416824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972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   擴大 校區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2693792"/>
              </p:ext>
            </p:extLst>
          </p:nvPr>
        </p:nvGraphicFramePr>
        <p:xfrm>
          <a:off x="1115616" y="1412776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245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 增   建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2278290"/>
              </p:ext>
            </p:extLst>
          </p:nvPr>
        </p:nvGraphicFramePr>
        <p:xfrm>
          <a:off x="251520" y="1700808"/>
          <a:ext cx="856895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34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124744"/>
            <a:ext cx="7868253" cy="564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  <a:t>上</a:t>
            </a:r>
            <a:r>
              <a:rPr lang="zh-TW" altLang="en-US" sz="4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如</a:t>
            </a:r>
            <a:r>
              <a:rPr lang="zh-TW" altLang="en-US" sz="4400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  <a:t>下</a:t>
            </a:r>
            <a:r>
              <a:rPr lang="zh-TW" altLang="en-US" sz="4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悟院長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俄羅斯聖彼得大學榮譽哲學博士 </a:t>
            </a:r>
            <a:endParaRPr lang="en-US" altLang="zh-TW" sz="36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教授課程</a:t>
            </a:r>
            <a:r>
              <a:rPr lang="en-US" altLang="zh-TW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如來藏思想 </a:t>
            </a:r>
            <a:endParaRPr lang="en-US" altLang="zh-TW" sz="36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淨土經論 </a:t>
            </a:r>
            <a:endParaRPr lang="en-US" altLang="zh-TW" sz="36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教誡律儀</a:t>
            </a:r>
            <a:endParaRPr lang="en-US" altLang="zh-TW" sz="36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僧伽制度論</a:t>
            </a:r>
          </a:p>
        </p:txBody>
      </p:sp>
      <p:sp>
        <p:nvSpPr>
          <p:cNvPr id="5" name="標題 5"/>
          <p:cNvSpPr txBox="1">
            <a:spLocks/>
          </p:cNvSpPr>
          <p:nvPr/>
        </p:nvSpPr>
        <p:spPr>
          <a:xfrm>
            <a:off x="1007096" y="188640"/>
            <a:ext cx="8136904" cy="1152128"/>
          </a:xfrm>
          <a:prstGeom prst="rect">
            <a:avLst/>
          </a:prstGeom>
        </p:spPr>
        <p:txBody>
          <a:bodyPr vert="horz" rtlCol="0" anchor="ctr">
            <a:normAutofit fontScale="975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75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中國龍毛楷體" pitchFamily="49" charset="-120"/>
                <a:cs typeface="+mj-cs"/>
              </a:rPr>
              <a:t>第四任住持 圓光佛學院創辦人</a:t>
            </a:r>
            <a:b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475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中國龍毛楷體" pitchFamily="49" charset="-120"/>
                <a:cs typeface="+mj-cs"/>
              </a:rPr>
            </a:b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47546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中國龍毛楷體" pitchFamily="49" charset="-120"/>
              <a:cs typeface="+mj-cs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99" y="2708920"/>
            <a:ext cx="48605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53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圓光寺 學院部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8" y="1450976"/>
            <a:ext cx="7931224" cy="5161662"/>
          </a:xfrm>
        </p:spPr>
      </p:pic>
    </p:spTree>
    <p:extLst>
      <p:ext uri="{BB962C8B-B14F-4D97-AF65-F5344CB8AC3E}">
        <p14:creationId xmlns:p14="http://schemas.microsoft.com/office/powerpoint/2010/main" val="19359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691680" y="116632"/>
            <a:ext cx="8229600" cy="1224136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圓光寺 方丈 </a:t>
            </a:r>
            <a:b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</a:b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827986" y="1628800"/>
            <a:ext cx="4104456" cy="4525963"/>
          </a:xfrm>
        </p:spPr>
        <p:txBody>
          <a:bodyPr>
            <a:normAutofit fontScale="92500"/>
          </a:bodyPr>
          <a:lstStyle/>
          <a:p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副院長</a:t>
            </a:r>
            <a:r>
              <a:rPr lang="zh-TW" altLang="en-US" sz="3600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  <a:t>上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性</a:t>
            </a:r>
            <a:r>
              <a:rPr lang="zh-TW" altLang="en-US" sz="3600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  <a:t>下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尚和尚</a:t>
            </a:r>
            <a:endParaRPr lang="en-US" altLang="zh-TW" sz="36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圓光佛學研究所畢業 </a:t>
            </a:r>
            <a:endParaRPr lang="en-US" altLang="zh-TW" sz="36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教授課程</a:t>
            </a:r>
            <a:r>
              <a:rPr lang="en-US" altLang="zh-TW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禪林寶訓 </a:t>
            </a:r>
            <a:endParaRPr lang="en-US" altLang="zh-TW" sz="36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教誡律儀</a:t>
            </a:r>
            <a:endParaRPr lang="en-US" altLang="zh-TW" sz="36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36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沙彌律儀</a:t>
            </a:r>
            <a:endParaRPr lang="zh-TW" altLang="en-US" sz="3600" dirty="0">
              <a:solidFill>
                <a:schemeClr val="accent4">
                  <a:lumMod val="75000"/>
                </a:schemeClr>
              </a:solidFill>
              <a:ea typeface="中國龍毛楷體" pitchFamily="49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3200400" cy="893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22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4624"/>
            <a:ext cx="8496944" cy="1296144"/>
          </a:xfrm>
        </p:spPr>
        <p:txBody>
          <a:bodyPr>
            <a:normAutofit/>
          </a:bodyPr>
          <a:lstStyle/>
          <a:p>
            <a:r>
              <a:rPr lang="zh-TW" altLang="en-US" sz="3800" b="1" spc="160" dirty="0">
                <a:solidFill>
                  <a:schemeClr val="accent2">
                    <a:lumMod val="50000"/>
                  </a:schemeClr>
                </a:solidFill>
                <a:latin typeface="中國龍豪行書"/>
                <a:ea typeface="中國龍毛楷體" pitchFamily="49" charset="-120"/>
              </a:rPr>
              <a:t>院訓</a:t>
            </a:r>
            <a:r>
              <a:rPr lang="en-US" altLang="zh-TW" sz="3800" b="1" spc="160" dirty="0">
                <a:solidFill>
                  <a:schemeClr val="accent2">
                    <a:lumMod val="50000"/>
                  </a:schemeClr>
                </a:solidFill>
                <a:latin typeface="中國龍豪行書"/>
                <a:ea typeface="中國龍毛楷體" pitchFamily="49" charset="-120"/>
              </a:rPr>
              <a:t>:</a:t>
            </a:r>
            <a:r>
              <a:rPr lang="zh-TW" altLang="en-US" sz="3800" b="1" spc="160" dirty="0">
                <a:solidFill>
                  <a:schemeClr val="accent2">
                    <a:lumMod val="50000"/>
                  </a:schemeClr>
                </a:solidFill>
                <a:latin typeface="中國龍豪行書"/>
                <a:ea typeface="中國龍毛楷體" pitchFamily="49" charset="-120"/>
              </a:rPr>
              <a:t> 三學總持</a:t>
            </a:r>
            <a:endParaRPr lang="en-US" altLang="zh-TW" sz="3800" b="1" spc="160" dirty="0">
              <a:solidFill>
                <a:schemeClr val="accent2">
                  <a:lumMod val="50000"/>
                </a:schemeClr>
              </a:solidFill>
              <a:latin typeface="中國龍豪行書"/>
              <a:ea typeface="中國龍毛楷體" pitchFamily="49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560840" cy="4686300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846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757DD-F262-4D7B-81DC-722445DA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       院       訓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EA1E2DF-13C3-47E7-8778-7C75F0606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560840" cy="404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4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辦學 宗旨</a:t>
            </a:r>
            <a:endParaRPr lang="zh-TW" altLang="en-US" b="1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860848"/>
          <a:ext cx="822960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4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93435" y="125760"/>
            <a:ext cx="6183021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辦學 目標</a:t>
            </a:r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1484784"/>
          <a:ext cx="8640763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40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</a:t>
            </a:r>
            <a:r>
              <a:rPr lang="zh-TW" altLang="en-US" b="1" dirty="0"/>
              <a:t>辦學 教育理念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1600200"/>
            <a:ext cx="7488832" cy="4493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b="1" dirty="0">
                <a:solidFill>
                  <a:srgbClr val="0070C0"/>
                </a:solidFill>
                <a:ea typeface="超研澤粗隸" panose="02010609010101010101" pitchFamily="49" charset="-120"/>
              </a:rPr>
              <a:t>以傳統叢林教育宏規</a:t>
            </a:r>
          </a:p>
          <a:p>
            <a:pPr algn="ctr">
              <a:buFontTx/>
              <a:buNone/>
            </a:pPr>
            <a:r>
              <a:rPr lang="zh-TW" altLang="en-US" sz="4000" b="1" dirty="0">
                <a:solidFill>
                  <a:srgbClr val="0070C0"/>
                </a:solidFill>
                <a:ea typeface="超研澤粗隸" panose="02010609010101010101" pitchFamily="49" charset="-120"/>
              </a:rPr>
              <a:t>  配合現代教育方法</a:t>
            </a:r>
            <a:endParaRPr lang="en-US" altLang="zh-TW" sz="4000" b="1" dirty="0">
              <a:solidFill>
                <a:srgbClr val="0070C0"/>
              </a:solidFill>
              <a:ea typeface="超研澤粗隸" panose="02010609010101010101" pitchFamily="49" charset="-120"/>
            </a:endParaRPr>
          </a:p>
          <a:p>
            <a:pPr algn="ctr">
              <a:buFontTx/>
              <a:buNone/>
            </a:pPr>
            <a:r>
              <a:rPr lang="zh-TW" altLang="en-US" sz="4000" b="1" dirty="0">
                <a:solidFill>
                  <a:srgbClr val="0070C0"/>
                </a:solidFill>
                <a:ea typeface="超研澤粗隸" panose="02010609010101010101" pitchFamily="49" charset="-120"/>
              </a:rPr>
              <a:t>結合運用科技  </a:t>
            </a:r>
            <a:endParaRPr lang="en-US" altLang="zh-TW" sz="4000" b="1" dirty="0">
              <a:solidFill>
                <a:srgbClr val="0070C0"/>
              </a:solidFill>
              <a:ea typeface="超研澤粗隸" panose="02010609010101010101" pitchFamily="49" charset="-120"/>
            </a:endParaRPr>
          </a:p>
          <a:p>
            <a:pPr algn="ctr">
              <a:buFontTx/>
              <a:buNone/>
            </a:pPr>
            <a:r>
              <a:rPr lang="zh-TW" altLang="en-US" sz="4000" b="1" dirty="0">
                <a:solidFill>
                  <a:srgbClr val="0070C0"/>
                </a:solidFill>
                <a:ea typeface="超研澤粗隸" panose="02010609010101010101" pitchFamily="49" charset="-120"/>
              </a:rPr>
              <a:t>培養健全僧格</a:t>
            </a:r>
            <a:endParaRPr lang="en-US" altLang="zh-TW" sz="4000" b="1" dirty="0">
              <a:solidFill>
                <a:srgbClr val="0070C0"/>
              </a:solidFill>
              <a:ea typeface="超研澤粗隸" panose="02010609010101010101" pitchFamily="49" charset="-120"/>
            </a:endParaRPr>
          </a:p>
          <a:p>
            <a:pPr algn="ctr">
              <a:buFontTx/>
              <a:buNone/>
            </a:pPr>
            <a:r>
              <a:rPr lang="zh-TW" altLang="en-US" sz="4000" b="1" dirty="0">
                <a:solidFill>
                  <a:srgbClr val="0070C0"/>
                </a:solidFill>
                <a:ea typeface="超研澤粗隸" panose="02010609010101010101" pitchFamily="49" charset="-120"/>
              </a:rPr>
              <a:t>住持道場  弘揚正法</a:t>
            </a:r>
          </a:p>
          <a:p>
            <a:pPr algn="ctr">
              <a:buFontTx/>
              <a:buNone/>
            </a:pPr>
            <a:r>
              <a:rPr lang="zh-TW" altLang="en-US" sz="4000" b="1" dirty="0">
                <a:solidFill>
                  <a:srgbClr val="0070C0"/>
                </a:solidFill>
                <a:ea typeface="超研澤粗隸" panose="02010609010101010101" pitchFamily="49" charset="-120"/>
              </a:rPr>
              <a:t>  服務社會 淨化人心之僧才</a:t>
            </a:r>
          </a:p>
          <a:p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343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               辦學 教育理念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68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50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90010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圓光 辦學特色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  <a:ea typeface="中國龍毛楷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864" y="1772816"/>
            <a:ext cx="8229600" cy="475252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zh-TW" altLang="en-US" sz="1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anose="03000509000000000000" pitchFamily="65" charset="-120"/>
                <a:ea typeface="中國龍毛楷體" pitchFamily="49" charset="-120"/>
              </a:rPr>
              <a:t>三學總持</a:t>
            </a:r>
            <a:endParaRPr lang="en-US" altLang="zh-TW" sz="1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1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anose="03000509000000000000" pitchFamily="65" charset="-120"/>
                <a:ea typeface="中國龍毛楷體" pitchFamily="49" charset="-120"/>
              </a:rPr>
              <a:t>解行並重</a:t>
            </a:r>
            <a:endParaRPr lang="en-US" altLang="zh-TW" sz="1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endParaRPr lang="en-US" altLang="zh-TW" sz="1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1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anose="03000509000000000000" pitchFamily="65" charset="-120"/>
                <a:ea typeface="中國龍毛楷體" pitchFamily="49" charset="-120"/>
              </a:rPr>
              <a:t>學習叢林生活作息</a:t>
            </a:r>
            <a:endParaRPr lang="en-US" altLang="zh-TW" sz="1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1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anose="03000509000000000000" pitchFamily="65" charset="-120"/>
                <a:ea typeface="中國龍毛楷體" pitchFamily="49" charset="-120"/>
              </a:rPr>
              <a:t>奠定三學總持基礎</a:t>
            </a:r>
            <a:endParaRPr lang="en-US" altLang="zh-TW" sz="1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1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anose="03000509000000000000" pitchFamily="65" charset="-120"/>
                <a:ea typeface="中國龍毛楷體" pitchFamily="49" charset="-120"/>
              </a:rPr>
              <a:t>勤於出坡作務 叢林執事</a:t>
            </a:r>
            <a:endParaRPr lang="en-US" altLang="zh-TW" sz="1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1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anose="03000509000000000000" pitchFamily="65" charset="-120"/>
                <a:ea typeface="中國龍毛楷體" pitchFamily="49" charset="-120"/>
              </a:rPr>
              <a:t>熟悉法務活動</a:t>
            </a:r>
            <a:endParaRPr lang="en-US" altLang="zh-TW" sz="1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endParaRPr lang="zh-TW" altLang="en-US" sz="6300" dirty="0">
              <a:solidFill>
                <a:schemeClr val="accent4">
                  <a:lumMod val="75000"/>
                </a:schemeClr>
              </a:solidFill>
              <a:ea typeface="中國龍毛楷體" pitchFamily="49" charset="-120"/>
            </a:endParaRPr>
          </a:p>
          <a:p>
            <a:pPr marL="0" indent="0">
              <a:buNone/>
            </a:pPr>
            <a:br>
              <a:rPr lang="en-US" altLang="zh-TW" sz="63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5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22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82960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我們堅信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2132856"/>
          <a:ext cx="8748464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01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-99392"/>
            <a:ext cx="8229600" cy="1714202"/>
          </a:xfrm>
        </p:spPr>
        <p:txBody>
          <a:bodyPr>
            <a:normAutofit fontScale="90000"/>
          </a:bodyPr>
          <a:lstStyle/>
          <a:p>
            <a:br>
              <a:rPr lang="en-US" altLang="zh-TW" sz="6000" b="1" dirty="0">
                <a:solidFill>
                  <a:srgbClr val="CC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9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完整的學制</a:t>
            </a:r>
            <a:br>
              <a:rPr lang="en-US" altLang="zh-TW" sz="6000" b="1" dirty="0">
                <a:solidFill>
                  <a:srgbClr val="CC0000"/>
                </a:solidFill>
                <a:latin typeface="標楷體" panose="03000509000000000000" pitchFamily="65" charset="-120"/>
                <a:ea typeface="超研澤粗隸" panose="02010609010101010101" pitchFamily="49" charset="-120"/>
              </a:rPr>
            </a:br>
            <a:endParaRPr lang="zh-TW" altLang="en-US" sz="6000" b="1" dirty="0">
              <a:ea typeface="超研澤粗隸" panose="02010609010101010101" pitchFamily="49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72816"/>
          <a:ext cx="822960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0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AC8EDE-55C1-4BFA-B269-ECEE6D35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16D54B1-3028-4A00-910E-0775B947F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756408"/>
            <a:ext cx="6264696" cy="4530091"/>
          </a:xfrm>
        </p:spPr>
      </p:pic>
    </p:spTree>
    <p:extLst>
      <p:ext uri="{BB962C8B-B14F-4D97-AF65-F5344CB8AC3E}">
        <p14:creationId xmlns:p14="http://schemas.microsoft.com/office/powerpoint/2010/main" val="41054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68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8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59632" y="1196752"/>
            <a:ext cx="7364197" cy="5575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寂慎法師</a:t>
            </a:r>
            <a:endParaRPr lang="en-US" altLang="zh-TW" sz="40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法鼓山中華佛學研究所畢業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南普陀佛學院 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教授課程</a:t>
            </a:r>
            <a:r>
              <a:rPr lang="en-US" altLang="zh-TW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</a:p>
          <a:p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楞嚴經</a:t>
            </a:r>
          </a:p>
          <a:p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楞伽經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戒律學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成唯識論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教觀綱宗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marL="0" indent="0">
              <a:buNone/>
            </a:pPr>
            <a:endParaRPr lang="zh-TW" altLang="en-US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</p:txBody>
      </p:sp>
      <p:sp>
        <p:nvSpPr>
          <p:cNvPr id="5" name="標題 5"/>
          <p:cNvSpPr txBox="1">
            <a:spLocks/>
          </p:cNvSpPr>
          <p:nvPr/>
        </p:nvSpPr>
        <p:spPr>
          <a:xfrm>
            <a:off x="1743000" y="116632"/>
            <a:ext cx="8229600" cy="1224136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75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中國龍毛楷體" pitchFamily="49" charset="-120"/>
                <a:cs typeface="+mj-cs"/>
              </a:rPr>
              <a:t>教務長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01008"/>
            <a:ext cx="3528392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1730" y="2564904"/>
            <a:ext cx="381642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452320" cy="1224136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         </a:t>
            </a:r>
            <a:r>
              <a:rPr lang="zh-TW" altLang="en-US" sz="4000" b="1" dirty="0"/>
              <a:t>女眾部 輔導長</a:t>
            </a:r>
            <a:endParaRPr lang="zh-TW" altLang="en-US" sz="40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932040" y="1556792"/>
            <a:ext cx="3621117" cy="4525963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ea typeface="中國龍毛楷體"/>
              </a:rPr>
              <a:t>性儀法師</a:t>
            </a:r>
            <a:endParaRPr lang="en-US" altLang="zh-TW" sz="36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中國龍毛楷體"/>
            </a:endParaRPr>
          </a:p>
          <a:p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美國西來大學 宗教學博士 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教授課程</a:t>
            </a:r>
            <a:r>
              <a:rPr lang="en-US" altLang="zh-TW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沙彌律儀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淨土學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淨土經論導讀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俱舍思想</a:t>
            </a: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marL="0" indent="0">
              <a:buNone/>
            </a:pPr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endParaRPr lang="en-US" altLang="zh-TW" sz="2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</p:txBody>
      </p:sp>
      <p:pic>
        <p:nvPicPr>
          <p:cNvPr id="1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520" y="2060848"/>
            <a:ext cx="482453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</a:t>
            </a:r>
            <a:r>
              <a:rPr lang="zh-TW" altLang="en-US" sz="4000" b="1" dirty="0"/>
              <a:t>堅強的行政師資陣容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40768"/>
            <a:ext cx="4824536" cy="5184576"/>
          </a:xfrm>
        </p:spPr>
      </p:pic>
    </p:spTree>
    <p:extLst>
      <p:ext uri="{BB962C8B-B14F-4D97-AF65-F5344CB8AC3E}">
        <p14:creationId xmlns:p14="http://schemas.microsoft.com/office/powerpoint/2010/main" val="42749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</a:t>
            </a:r>
            <a:r>
              <a:rPr lang="zh-TW" altLang="en-US" b="1" dirty="0"/>
              <a:t>授課師資陣容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00200"/>
            <a:ext cx="6048672" cy="4686300"/>
          </a:xfrm>
        </p:spPr>
      </p:pic>
    </p:spTree>
    <p:extLst>
      <p:ext uri="{BB962C8B-B14F-4D97-AF65-F5344CB8AC3E}">
        <p14:creationId xmlns:p14="http://schemas.microsoft.com/office/powerpoint/2010/main" val="30642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9672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豐富的課程內容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2204864"/>
            <a:ext cx="7848872" cy="3960440"/>
          </a:xfrm>
        </p:spPr>
        <p:txBody>
          <a:bodyPr>
            <a:normAutofit fontScale="92500"/>
          </a:bodyPr>
          <a:lstStyle/>
          <a:p>
            <a:r>
              <a:rPr lang="zh-TW" altLang="en-US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佛學</a:t>
            </a:r>
            <a:r>
              <a:rPr lang="en-US" altLang="zh-TW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經律論三藏</a:t>
            </a:r>
            <a:endParaRPr lang="en-US" altLang="zh-TW" sz="4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專題演講</a:t>
            </a:r>
            <a:r>
              <a:rPr lang="en-US" altLang="zh-TW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各領域法師、專家</a:t>
            </a:r>
            <a:endParaRPr lang="en-US" altLang="zh-TW" sz="4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marL="0" indent="0">
              <a:buNone/>
            </a:pPr>
            <a:r>
              <a:rPr lang="zh-TW" altLang="en-US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、學者。 </a:t>
            </a:r>
            <a:endParaRPr lang="en-US" altLang="zh-TW" sz="4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世學</a:t>
            </a:r>
            <a:r>
              <a:rPr lang="en-US" altLang="zh-TW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4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英日語、巴利語、書法、宗教法令。</a:t>
            </a:r>
          </a:p>
        </p:txBody>
      </p:sp>
    </p:spTree>
    <p:extLst>
      <p:ext uri="{BB962C8B-B14F-4D97-AF65-F5344CB8AC3E}">
        <p14:creationId xmlns:p14="http://schemas.microsoft.com/office/powerpoint/2010/main" val="183384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16632"/>
            <a:ext cx="8362950" cy="1143000"/>
          </a:xfrm>
        </p:spPr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課程簡介</a:t>
            </a:r>
            <a:r>
              <a:rPr lang="en-US" altLang="zh-TW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高中部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628800"/>
            <a:ext cx="8064896" cy="4997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佛學</a:t>
            </a:r>
            <a: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</a:t>
            </a: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經</a:t>
            </a:r>
            <a:r>
              <a:rPr lang="en-US" altLang="zh-TW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 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寶積經、金剛經、六祖壇經。</a:t>
            </a:r>
            <a:endParaRPr lang="en-US" altLang="zh-TW" sz="30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律</a:t>
            </a:r>
            <a:r>
              <a:rPr lang="en-US" altLang="zh-TW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戒律學、教誡律儀</a:t>
            </a:r>
            <a:endParaRPr lang="en-US" altLang="zh-TW" sz="30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論</a:t>
            </a:r>
            <a:r>
              <a:rPr lang="en-US" altLang="zh-TW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廣五蘊論、唯識三十頌、大乘經論導讀。</a:t>
            </a:r>
            <a:endParaRPr lang="en-US" altLang="zh-TW" sz="30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教史 概論</a:t>
            </a:r>
            <a:r>
              <a:rPr lang="en-US" altLang="zh-TW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佛法概論、成佛之道、印度佛教史、中國佛教史、八宗綱要、天台學、小止觀、安樂集。</a:t>
            </a:r>
          </a:p>
          <a:p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世學</a:t>
            </a:r>
            <a:r>
              <a:rPr lang="en-US" altLang="zh-TW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 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國文、英文、巴利文、書畫。</a:t>
            </a:r>
          </a:p>
        </p:txBody>
      </p:sp>
    </p:spTree>
    <p:extLst>
      <p:ext uri="{BB962C8B-B14F-4D97-AF65-F5344CB8AC3E}">
        <p14:creationId xmlns:p14="http://schemas.microsoft.com/office/powerpoint/2010/main" val="31108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25760"/>
            <a:ext cx="8362950" cy="1143000"/>
          </a:xfrm>
        </p:spPr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課程簡介</a:t>
            </a:r>
            <a:r>
              <a:rPr lang="en-US" altLang="zh-TW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大學部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628800"/>
            <a:ext cx="7776864" cy="5069160"/>
          </a:xfrm>
        </p:spPr>
        <p:txBody>
          <a:bodyPr>
            <a:normAutofit fontScale="92500"/>
          </a:bodyPr>
          <a:lstStyle/>
          <a:p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佛學：</a:t>
            </a: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經</a:t>
            </a:r>
            <a:r>
              <a:rPr lang="en-US" altLang="zh-TW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阿含經、解深密經、楞伽經、淨土經典</a:t>
            </a:r>
            <a:endParaRPr lang="en-US" altLang="zh-TW" sz="30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律</a:t>
            </a:r>
            <a:r>
              <a:rPr lang="en-US" altLang="zh-TW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戒律學、教誡律儀</a:t>
            </a:r>
            <a:endParaRPr lang="en-US" altLang="zh-TW" sz="30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論</a:t>
            </a:r>
            <a:r>
              <a:rPr lang="en-US" altLang="zh-TW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、瑜伽師地論、俱舍論、大乘起信論、攝大乘論、大智度論</a:t>
            </a:r>
            <a:endParaRPr lang="en-US" altLang="zh-TW" sz="30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各宗思想 學說</a:t>
            </a:r>
            <a:r>
              <a:rPr lang="en-US" altLang="zh-TW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: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部派佛教、唯識學、淨土學、中觀學、天台學、華嚴學、八識規矩頌、僧伽制度論、禪典導讀、釋禪波羅密、史學方法論。</a:t>
            </a:r>
            <a:endParaRPr lang="en-US" altLang="zh-TW" sz="30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弘化：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宗教法令、寺院行政。</a:t>
            </a:r>
          </a:p>
          <a:p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中國龍毛楷體" pitchFamily="49" charset="-120"/>
              </a:rPr>
              <a:t>世學：</a:t>
            </a:r>
            <a:r>
              <a:rPr lang="zh-TW" altLang="en-US" sz="30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國文、英文、日文、巴利文、書畫。</a:t>
            </a:r>
          </a:p>
        </p:txBody>
      </p:sp>
    </p:spTree>
    <p:extLst>
      <p:ext uri="{BB962C8B-B14F-4D97-AF65-F5344CB8AC3E}">
        <p14:creationId xmlns:p14="http://schemas.microsoft.com/office/powerpoint/2010/main" val="33978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</a:t>
            </a:r>
            <a:r>
              <a:rPr lang="zh-TW" altLang="en-US" b="1" dirty="0"/>
              <a:t>科目 與 教材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1187625" y="1539309"/>
          <a:ext cx="7200798" cy="4843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1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5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33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effectLst/>
                        </a:rPr>
                        <a:t>高二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　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>
                          <a:effectLst/>
                        </a:rPr>
                        <a:t>高三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　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6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科目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教材名稱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科目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教材名稱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17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中國佛教史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簡明中國佛教史           </a:t>
                      </a:r>
                      <a:r>
                        <a:rPr lang="en-US" altLang="zh-TW" sz="1100" u="none" strike="noStrike">
                          <a:effectLst/>
                        </a:rPr>
                        <a:t>( </a:t>
                      </a:r>
                      <a:r>
                        <a:rPr lang="zh-TW" altLang="en-US" sz="900" u="none" strike="noStrike">
                          <a:effectLst/>
                        </a:rPr>
                        <a:t>鎌田茂雄著</a:t>
                      </a:r>
                      <a:r>
                        <a:rPr lang="en-US" altLang="zh-TW" sz="900" u="none" strike="noStrike">
                          <a:effectLst/>
                        </a:rPr>
                        <a:t>)                              </a:t>
                      </a:r>
                      <a:r>
                        <a:rPr lang="zh-TW" altLang="en-US" sz="1000" u="none" strike="noStrike">
                          <a:effectLst/>
                        </a:rPr>
                        <a:t>中國佛教史略</a:t>
                      </a:r>
                      <a:r>
                        <a:rPr lang="en-US" altLang="zh-TW" sz="900" u="none" strike="noStrike">
                          <a:effectLst/>
                        </a:rPr>
                        <a:t>(</a:t>
                      </a:r>
                      <a:r>
                        <a:rPr lang="zh-TW" altLang="en-US" sz="900" u="none" strike="noStrike">
                          <a:effectLst/>
                        </a:rPr>
                        <a:t>自編本</a:t>
                      </a:r>
                      <a:r>
                        <a:rPr lang="en-US" altLang="zh-TW" sz="900" u="none" strike="noStrike">
                          <a:effectLst/>
                        </a:rPr>
                        <a:t>)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近代佛教史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</a:rPr>
                        <a:t>近代佛教史要義本              </a:t>
                      </a:r>
                      <a:r>
                        <a:rPr lang="en-US" altLang="zh-TW" sz="1100" u="none" strike="noStrike" dirty="0">
                          <a:effectLst/>
                        </a:rPr>
                        <a:t>(</a:t>
                      </a:r>
                      <a:r>
                        <a:rPr lang="zh-TW" altLang="en-US" sz="900" u="none" strike="noStrike" dirty="0">
                          <a:effectLst/>
                        </a:rPr>
                        <a:t>教師自編整理講義</a:t>
                      </a:r>
                      <a:r>
                        <a:rPr lang="en-US" altLang="zh-TW" sz="900" u="none" strike="noStrike" dirty="0">
                          <a:effectLst/>
                        </a:rPr>
                        <a:t>)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38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佛法概論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佛法概論</a:t>
                      </a:r>
                      <a:r>
                        <a:rPr lang="en-US" altLang="zh-TW" sz="1000" u="none" strike="noStrike">
                          <a:effectLst/>
                        </a:rPr>
                        <a:t>(</a:t>
                      </a:r>
                      <a:r>
                        <a:rPr lang="zh-TW" altLang="en-US" sz="1000" u="none" strike="noStrike">
                          <a:effectLst/>
                        </a:rPr>
                        <a:t>印順法師著</a:t>
                      </a:r>
                      <a:r>
                        <a:rPr lang="en-US" altLang="zh-TW" sz="1100" u="none" strike="noStrike">
                          <a:effectLst/>
                        </a:rPr>
                        <a:t>)</a:t>
                      </a:r>
                      <a:r>
                        <a:rPr lang="zh-TW" altLang="en-US" sz="900" u="none" strike="noStrike">
                          <a:effectLst/>
                        </a:rPr>
                        <a:t>教師依據概論自編「信解行證」分判講義本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八宗綱要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佛教各宗大意</a:t>
                      </a:r>
                      <a:r>
                        <a:rPr lang="zh-TW" altLang="en-US" sz="1000" u="none" strike="noStrike">
                          <a:effectLst/>
                        </a:rPr>
                        <a:t>                 黃懺華著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5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禪林寶訓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禪林寶訓筆說             </a:t>
                      </a:r>
                      <a:r>
                        <a:rPr lang="zh-TW" altLang="en-US" sz="1000" u="none" strike="noStrike">
                          <a:effectLst/>
                        </a:rPr>
                        <a:t>智祥大師著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唯識三十頌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唯識二、三十頌合刊本</a:t>
                      </a:r>
                      <a:r>
                        <a:rPr lang="en-US" altLang="zh-TW" sz="1100" u="none" strike="noStrike">
                          <a:effectLst/>
                        </a:rPr>
                        <a:t>/ </a:t>
                      </a:r>
                      <a:r>
                        <a:rPr lang="zh-TW" altLang="en-US" sz="1100" u="none" strike="noStrike">
                          <a:effectLst/>
                        </a:rPr>
                        <a:t>唯識讀本                                   百法明門論表解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6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金剛經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般若講記</a:t>
                      </a:r>
                      <a:r>
                        <a:rPr lang="en-US" altLang="zh-TW" sz="1100" u="none" strike="noStrike">
                          <a:effectLst/>
                        </a:rPr>
                        <a:t>(</a:t>
                      </a:r>
                      <a:r>
                        <a:rPr lang="zh-TW" altLang="en-US" sz="1000" u="none" strike="noStrike">
                          <a:effectLst/>
                        </a:rPr>
                        <a:t>印順法師著</a:t>
                      </a:r>
                      <a:r>
                        <a:rPr lang="en-US" altLang="zh-TW" sz="1000" u="none" strike="noStrike">
                          <a:effectLst/>
                        </a:rPr>
                        <a:t>)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六祖壇經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六祖壇經禪學</a:t>
                      </a:r>
                      <a:r>
                        <a:rPr lang="zh-TW" altLang="en-US" sz="900" u="none" strike="noStrike">
                          <a:effectLst/>
                        </a:rPr>
                        <a:t>基本教材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6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寶積經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寶積經講記</a:t>
                      </a:r>
                      <a:r>
                        <a:rPr lang="en-US" altLang="zh-TW" sz="1100" u="none" strike="noStrike">
                          <a:effectLst/>
                        </a:rPr>
                        <a:t>(</a:t>
                      </a:r>
                      <a:r>
                        <a:rPr lang="zh-TW" altLang="en-US" sz="1000" u="none" strike="noStrike">
                          <a:effectLst/>
                        </a:rPr>
                        <a:t>印順法師著</a:t>
                      </a:r>
                      <a:r>
                        <a:rPr lang="en-US" altLang="zh-TW" sz="1000" u="none" strike="noStrike">
                          <a:effectLst/>
                        </a:rPr>
                        <a:t>)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淨土學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淨土學要義本</a:t>
                      </a:r>
                      <a:r>
                        <a:rPr lang="en-US" altLang="zh-TW" sz="1100" u="none" strike="noStrike">
                          <a:effectLst/>
                        </a:rPr>
                        <a:t>/</a:t>
                      </a:r>
                      <a:r>
                        <a:rPr lang="zh-TW" altLang="en-US" sz="900" u="none" strike="noStrike">
                          <a:effectLst/>
                        </a:rPr>
                        <a:t>教師自編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58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戒律學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 dirty="0">
                          <a:effectLst/>
                        </a:rPr>
                        <a:t>四分律註解 </a:t>
                      </a:r>
                      <a:r>
                        <a:rPr lang="en-US" altLang="zh-TW" sz="1000" u="none" strike="noStrike" dirty="0">
                          <a:effectLst/>
                        </a:rPr>
                        <a:t>/</a:t>
                      </a:r>
                      <a:r>
                        <a:rPr lang="zh-TW" altLang="en-US" sz="1000" u="none" strike="noStrike" dirty="0">
                          <a:effectLst/>
                        </a:rPr>
                        <a:t>戒相彚編</a:t>
                      </a:r>
                      <a:r>
                        <a:rPr lang="en-US" altLang="zh-TW" sz="1000" u="none" strike="noStrike" dirty="0">
                          <a:effectLst/>
                        </a:rPr>
                        <a:t>/                </a:t>
                      </a:r>
                      <a:r>
                        <a:rPr lang="zh-TW" altLang="en-US" sz="1000" u="none" strike="noStrike" dirty="0">
                          <a:effectLst/>
                        </a:rPr>
                        <a:t>沙彌律儀要略集註         優婆塞戒經</a:t>
                      </a:r>
                      <a:r>
                        <a:rPr lang="en-US" altLang="zh-TW" sz="1000" u="none" strike="noStrike" dirty="0">
                          <a:effectLst/>
                        </a:rPr>
                        <a:t>(</a:t>
                      </a:r>
                      <a:r>
                        <a:rPr lang="zh-TW" altLang="en-US" sz="900" u="none" strike="noStrike" dirty="0">
                          <a:effectLst/>
                        </a:rPr>
                        <a:t>太虛大師著</a:t>
                      </a:r>
                      <a:r>
                        <a:rPr lang="en-US" altLang="zh-TW" sz="1000" u="none" strike="noStrike" dirty="0">
                          <a:effectLst/>
                        </a:rPr>
                        <a:t>)</a:t>
                      </a:r>
                      <a:r>
                        <a:rPr lang="zh-TW" altLang="en-US" sz="1000" u="none" strike="noStrike" dirty="0">
                          <a:effectLst/>
                        </a:rPr>
                        <a:t>比丘尼要義本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/>
                        </a:rPr>
                        <a:t>佛教禪定學</a:t>
                      </a: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圖解佛教禪定與解脫 </a:t>
                      </a: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26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禪修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</a:rPr>
                        <a:t>參話頭</a:t>
                      </a:r>
                      <a:r>
                        <a:rPr lang="en-US" altLang="zh-TW" sz="1100" u="none" strike="noStrike" dirty="0">
                          <a:effectLst/>
                        </a:rPr>
                        <a:t>/</a:t>
                      </a:r>
                      <a:r>
                        <a:rPr lang="zh-TW" altLang="en-US" sz="1100" u="none" strike="noStrike" dirty="0">
                          <a:effectLst/>
                        </a:rPr>
                        <a:t>禪修入門資料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國文與寫作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古文觀止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26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國文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教師自編整理講義</a:t>
                      </a: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戒律學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四分律註解 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戒相彚編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                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沙彌律儀要略集註 </a:t>
                      </a: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7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巴利文</a:t>
                      </a:r>
                      <a:r>
                        <a:rPr lang="en-US" altLang="zh-TW" sz="1200" u="none" strike="noStrike" dirty="0">
                          <a:effectLst/>
                        </a:rPr>
                        <a:t>/</a:t>
                      </a:r>
                      <a:r>
                        <a:rPr lang="zh-TW" altLang="en-US" sz="1200" u="none" strike="noStrike" dirty="0">
                          <a:effectLst/>
                        </a:rPr>
                        <a:t>英</a:t>
                      </a:r>
                      <a:r>
                        <a:rPr lang="en-US" altLang="zh-TW" sz="1200" u="none" strike="noStrike" dirty="0">
                          <a:effectLst/>
                        </a:rPr>
                        <a:t>/</a:t>
                      </a:r>
                      <a:r>
                        <a:rPr lang="zh-TW" altLang="en-US" sz="1200" u="none" strike="noStrike" dirty="0">
                          <a:effectLst/>
                        </a:rPr>
                        <a:t>日文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　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禪修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參話頭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禪修入門資料</a:t>
                      </a:r>
                    </a:p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272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書法</a:t>
                      </a:r>
                      <a:r>
                        <a:rPr lang="en-US" altLang="zh-TW" sz="1200" u="none" strike="noStrike">
                          <a:effectLst/>
                        </a:rPr>
                        <a:t>/</a:t>
                      </a:r>
                      <a:r>
                        <a:rPr lang="zh-TW" altLang="en-US" sz="1200" u="none" strike="noStrike">
                          <a:effectLst/>
                        </a:rPr>
                        <a:t>佛畫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　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巴利文</a:t>
                      </a:r>
                      <a:r>
                        <a:rPr lang="en-US" altLang="zh-TW" sz="1200" u="none" strike="noStrike" dirty="0">
                          <a:effectLst/>
                        </a:rPr>
                        <a:t>/</a:t>
                      </a:r>
                      <a:r>
                        <a:rPr lang="zh-TW" altLang="en-US" sz="1200" u="none" strike="noStrike" dirty="0">
                          <a:effectLst/>
                        </a:rPr>
                        <a:t>英</a:t>
                      </a:r>
                      <a:r>
                        <a:rPr lang="en-US" altLang="zh-TW" sz="1200" u="none" strike="noStrike" dirty="0">
                          <a:effectLst/>
                        </a:rPr>
                        <a:t>/</a:t>
                      </a:r>
                      <a:r>
                        <a:rPr lang="zh-TW" altLang="en-US" sz="1200" u="none" strike="noStrike" dirty="0">
                          <a:effectLst/>
                        </a:rPr>
                        <a:t>日文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　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pPr algn="l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8356" marR="8356" marT="8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 dirty="0">
                          <a:effectLst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8356" marR="8356" marT="835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4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827585" y="548684"/>
          <a:ext cx="7344816" cy="60486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4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3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7831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大二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大三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大四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193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科目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教材名稱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科目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教材名稱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科目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教材名稱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382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史記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史記會注考證             </a:t>
                      </a:r>
                      <a:r>
                        <a:rPr lang="zh-TW" altLang="en-US" sz="700" u="none" strike="noStrike">
                          <a:effectLst/>
                        </a:rPr>
                        <a:t>龍川龜太郎著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禪典導讀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溈山警策  圓光出版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因明學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因明學與辯經                 </a:t>
                      </a:r>
                      <a:r>
                        <a:rPr lang="zh-TW" altLang="en-US" sz="700" u="none" strike="noStrike">
                          <a:effectLst/>
                        </a:rPr>
                        <a:t>林崇安 著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393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部派佛教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部派佛教要義本         </a:t>
                      </a:r>
                      <a:r>
                        <a:rPr lang="zh-TW" altLang="en-US" sz="700" u="none" strike="noStrike">
                          <a:effectLst/>
                        </a:rPr>
                        <a:t>教師自編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大乘起信論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妙雲集 印順法師著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淨土經典選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佛說大乘無量壽莊嚴清淨平等覺經白話解         </a:t>
                      </a:r>
                      <a:r>
                        <a:rPr lang="zh-TW" altLang="en-US" sz="700" u="none" strike="noStrike">
                          <a:effectLst/>
                        </a:rPr>
                        <a:t>黃念祖 著 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774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俱舍論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俱舍論講義本</a:t>
                      </a:r>
                      <a:r>
                        <a:rPr lang="en-US" altLang="zh-TW" sz="8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教師自編</a:t>
                      </a:r>
                      <a:r>
                        <a:rPr lang="en-US" altLang="zh-TW" sz="700" u="none" strike="noStrike">
                          <a:effectLst/>
                        </a:rPr>
                        <a:t>)</a:t>
                      </a:r>
                      <a:r>
                        <a:rPr lang="zh-TW" altLang="en-US" sz="800" u="none" strike="noStrike">
                          <a:effectLst/>
                        </a:rPr>
                        <a:t>俱舍學</a:t>
                      </a:r>
                      <a:r>
                        <a:rPr lang="en-US" altLang="zh-TW" sz="7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悟慈法師譯述</a:t>
                      </a:r>
                      <a:r>
                        <a:rPr lang="en-US" altLang="zh-TW" sz="700" u="none" strike="noStrike">
                          <a:effectLst/>
                        </a:rPr>
                        <a:t>)      </a:t>
                      </a:r>
                      <a:r>
                        <a:rPr lang="zh-TW" altLang="en-US" sz="800" u="none" strike="noStrike">
                          <a:effectLst/>
                        </a:rPr>
                        <a:t>阿毗磨俱舍論</a:t>
                      </a:r>
                      <a:r>
                        <a:rPr lang="en-US" altLang="zh-TW" sz="7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張西鎮譯</a:t>
                      </a:r>
                      <a:r>
                        <a:rPr lang="en-US" altLang="zh-TW" sz="700" u="none" strike="noStrike">
                          <a:effectLst/>
                        </a:rPr>
                        <a:t>)</a:t>
                      </a:r>
                      <a:r>
                        <a:rPr lang="zh-TW" altLang="en-US" sz="800" u="none" strike="noStrike">
                          <a:effectLst/>
                        </a:rPr>
                        <a:t>俱舍要義</a:t>
                      </a:r>
                      <a:r>
                        <a:rPr lang="en-US" altLang="zh-TW" sz="7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楊白衣著</a:t>
                      </a:r>
                      <a:r>
                        <a:rPr lang="en-US" altLang="zh-TW" sz="700" u="none" strike="noStrike">
                          <a:effectLst/>
                        </a:rPr>
                        <a:t>)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解深密經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解深密經語體釋              </a:t>
                      </a:r>
                      <a:r>
                        <a:rPr lang="zh-TW" altLang="en-US" sz="700" u="none" strike="noStrike">
                          <a:effectLst/>
                        </a:rPr>
                        <a:t>演培法師著 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僧伽制度論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整理僧伽制度論             </a:t>
                      </a:r>
                      <a:r>
                        <a:rPr lang="zh-TW" altLang="en-US" sz="700" u="none" strike="noStrike">
                          <a:effectLst/>
                        </a:rPr>
                        <a:t>太虛大師著 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682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攝大乘論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大正藏</a:t>
                      </a:r>
                      <a:r>
                        <a:rPr lang="en-US" altLang="zh-TW" sz="800" u="none" strike="noStrike">
                          <a:effectLst/>
                        </a:rPr>
                        <a:t>31</a:t>
                      </a:r>
                      <a:r>
                        <a:rPr lang="zh-TW" altLang="en-US" sz="800" u="none" strike="noStrike">
                          <a:effectLst/>
                        </a:rPr>
                        <a:t>冊                攝大乘論暨隨錄        攝大要義</a:t>
                      </a:r>
                      <a:r>
                        <a:rPr lang="en-US" altLang="zh-TW" sz="7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自編本</a:t>
                      </a:r>
                      <a:r>
                        <a:rPr lang="en-US" altLang="zh-TW" sz="700" u="none" strike="noStrike">
                          <a:effectLst/>
                        </a:rPr>
                        <a:t>)             </a:t>
                      </a:r>
                      <a:r>
                        <a:rPr lang="zh-TW" altLang="en-US" sz="800" u="none" strike="noStrike">
                          <a:effectLst/>
                        </a:rPr>
                        <a:t>三藏要義 </a:t>
                      </a:r>
                      <a:r>
                        <a:rPr lang="zh-TW" altLang="en-US" sz="700" u="none" strike="noStrike">
                          <a:effectLst/>
                        </a:rPr>
                        <a:t> </a:t>
                      </a:r>
                      <a:r>
                        <a:rPr lang="en-US" altLang="zh-TW" sz="7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自編本</a:t>
                      </a:r>
                      <a:r>
                        <a:rPr lang="en-US" altLang="zh-TW" sz="700" u="none" strike="noStrike">
                          <a:effectLst/>
                        </a:rPr>
                        <a:t>)  </a:t>
                      </a:r>
                      <a:r>
                        <a:rPr lang="zh-TW" altLang="en-US" sz="800" u="none" strike="noStrike">
                          <a:effectLst/>
                        </a:rPr>
                        <a:t>      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楞伽經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楞伽經義記                     </a:t>
                      </a:r>
                      <a:r>
                        <a:rPr lang="zh-TW" altLang="en-US" sz="700" u="none" strike="noStrike">
                          <a:effectLst/>
                        </a:rPr>
                        <a:t>太虛大師講述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瑜伽師地論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大正藏</a:t>
                      </a:r>
                      <a:r>
                        <a:rPr lang="en-US" altLang="zh-TW" sz="800" u="none" strike="noStrike">
                          <a:effectLst/>
                        </a:rPr>
                        <a:t>30</a:t>
                      </a:r>
                      <a:r>
                        <a:rPr lang="zh-TW" altLang="en-US" sz="800" u="none" strike="noStrike">
                          <a:effectLst/>
                        </a:rPr>
                        <a:t>冊</a:t>
                      </a:r>
                      <a:r>
                        <a:rPr lang="en-US" altLang="zh-TW" sz="800" u="none" strike="noStrike">
                          <a:effectLst/>
                        </a:rPr>
                        <a:t>/ </a:t>
                      </a:r>
                      <a:r>
                        <a:rPr lang="zh-TW" altLang="en-US" sz="800" u="none" strike="noStrike">
                          <a:effectLst/>
                        </a:rPr>
                        <a:t>瑜伽師地論科句披尋記</a:t>
                      </a:r>
                      <a:r>
                        <a:rPr lang="en-US" altLang="zh-TW" sz="800" u="none" strike="noStrike">
                          <a:effectLst/>
                        </a:rPr>
                        <a:t>/  </a:t>
                      </a:r>
                      <a:r>
                        <a:rPr lang="zh-TW" altLang="en-US" sz="800" u="none" strike="noStrike">
                          <a:effectLst/>
                        </a:rPr>
                        <a:t>瑜伽要義</a:t>
                      </a:r>
                      <a:r>
                        <a:rPr lang="en-US" altLang="zh-TW" sz="8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自編本</a:t>
                      </a:r>
                      <a:r>
                        <a:rPr lang="en-US" altLang="zh-TW" sz="800" u="none" strike="noStrike">
                          <a:effectLst/>
                        </a:rPr>
                        <a:t>) /</a:t>
                      </a:r>
                      <a:r>
                        <a:rPr lang="zh-TW" altLang="en-US" sz="800" u="none" strike="noStrike">
                          <a:effectLst/>
                        </a:rPr>
                        <a:t>三藏要義</a:t>
                      </a:r>
                      <a:r>
                        <a:rPr lang="en-US" altLang="zh-TW" sz="7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自編本</a:t>
                      </a:r>
                      <a:r>
                        <a:rPr lang="en-US" altLang="zh-TW" sz="700" u="none" strike="noStrike">
                          <a:effectLst/>
                        </a:rPr>
                        <a:t>)/</a:t>
                      </a:r>
                      <a:r>
                        <a:rPr lang="zh-TW" altLang="en-US" sz="800" u="none" strike="noStrike">
                          <a:effectLst/>
                        </a:rPr>
                        <a:t> 百法明門論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489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大智度論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大正藏</a:t>
                      </a:r>
                      <a:r>
                        <a:rPr lang="en-US" altLang="zh-TW" sz="800" u="none" strike="noStrike">
                          <a:effectLst/>
                        </a:rPr>
                        <a:t>/</a:t>
                      </a:r>
                      <a:r>
                        <a:rPr lang="zh-TW" altLang="en-US" sz="800" u="none" strike="noStrike">
                          <a:effectLst/>
                        </a:rPr>
                        <a:t>龍樹菩薩 造  鳩摩羅什譯                      </a:t>
                      </a:r>
                      <a:r>
                        <a:rPr lang="zh-TW" altLang="en-US" sz="700" u="none" strike="noStrike">
                          <a:effectLst/>
                        </a:rPr>
                        <a:t>大智度論講義 厚觀法師編著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論文寫作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研究方法論 </a:t>
                      </a:r>
                      <a:r>
                        <a:rPr lang="en-US" altLang="zh-TW" sz="800" u="none" strike="noStrike">
                          <a:effectLst/>
                        </a:rPr>
                        <a:t>/ </a:t>
                      </a:r>
                      <a:r>
                        <a:rPr lang="zh-TW" altLang="en-US" sz="800" u="none" strike="noStrike">
                          <a:effectLst/>
                        </a:rPr>
                        <a:t>講義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楞嚴經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首楞嚴經文句                 </a:t>
                      </a:r>
                      <a:r>
                        <a:rPr lang="zh-TW" altLang="en-US" sz="700" u="none" strike="noStrike">
                          <a:effectLst/>
                        </a:rPr>
                        <a:t>智旭大師著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020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戒律學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同上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宗教法令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六法全書</a:t>
                      </a:r>
                      <a:r>
                        <a:rPr lang="en-US" altLang="zh-TW" sz="800" u="none" strike="noStrike">
                          <a:effectLst/>
                        </a:rPr>
                        <a:t>/</a:t>
                      </a:r>
                      <a:r>
                        <a:rPr lang="zh-TW" altLang="en-US" sz="800" u="none" strike="noStrike">
                          <a:effectLst/>
                        </a:rPr>
                        <a:t>民法書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中論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大正藏</a:t>
                      </a:r>
                      <a:r>
                        <a:rPr lang="en-US" altLang="zh-TW" sz="800" u="none" strike="noStrike">
                          <a:effectLst/>
                        </a:rPr>
                        <a:t>30</a:t>
                      </a:r>
                      <a:r>
                        <a:rPr lang="zh-TW" altLang="en-US" sz="800" u="none" strike="noStrike">
                          <a:effectLst/>
                        </a:rPr>
                        <a:t>冊</a:t>
                      </a:r>
                      <a:r>
                        <a:rPr lang="en-US" altLang="zh-TW" sz="800" u="none" strike="noStrike">
                          <a:effectLst/>
                        </a:rPr>
                        <a:t>/ </a:t>
                      </a:r>
                      <a:r>
                        <a:rPr lang="zh-TW" altLang="en-US" sz="800" u="none" strike="noStrike">
                          <a:effectLst/>
                        </a:rPr>
                        <a:t>入中論講記</a:t>
                      </a:r>
                      <a:r>
                        <a:rPr lang="en-US" altLang="zh-TW" sz="8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月稱論師造論</a:t>
                      </a:r>
                      <a:r>
                        <a:rPr lang="en-US" altLang="zh-TW" sz="700" u="none" strike="noStrike">
                          <a:effectLst/>
                        </a:rPr>
                        <a:t>/</a:t>
                      </a:r>
                      <a:r>
                        <a:rPr lang="zh-TW" altLang="en-US" sz="700" u="none" strike="noStrike">
                          <a:effectLst/>
                        </a:rPr>
                        <a:t>法尊法師編譯 </a:t>
                      </a:r>
                      <a:r>
                        <a:rPr lang="en-US" altLang="zh-TW" sz="700" u="none" strike="noStrike">
                          <a:effectLst/>
                        </a:rPr>
                        <a:t>)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020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史學方法論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史學方法論  </a:t>
                      </a:r>
                      <a:r>
                        <a:rPr lang="zh-TW" altLang="en-US" sz="700" u="none" strike="noStrike">
                          <a:effectLst/>
                        </a:rPr>
                        <a:t>杜維運 著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肇論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大正藏 </a:t>
                      </a:r>
                      <a:r>
                        <a:rPr lang="zh-TW" altLang="en-US" sz="700" u="none" strike="noStrike">
                          <a:effectLst/>
                        </a:rPr>
                        <a:t>原文   </a:t>
                      </a:r>
                      <a:r>
                        <a:rPr lang="zh-TW" altLang="en-US" sz="800" u="none" strike="noStrike">
                          <a:effectLst/>
                        </a:rPr>
                        <a:t>                  肇論</a:t>
                      </a:r>
                      <a:r>
                        <a:rPr lang="en-US" altLang="zh-TW" sz="700" u="none" strike="noStrike">
                          <a:effectLst/>
                        </a:rPr>
                        <a:t>(</a:t>
                      </a:r>
                      <a:r>
                        <a:rPr lang="zh-TW" altLang="en-US" sz="700" u="none" strike="noStrike">
                          <a:effectLst/>
                        </a:rPr>
                        <a:t>洪修平著</a:t>
                      </a:r>
                      <a:r>
                        <a:rPr lang="en-US" altLang="zh-TW" sz="700" u="none" strike="noStrike">
                          <a:effectLst/>
                        </a:rPr>
                        <a:t>)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193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禪修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同上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戒律學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同上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禪修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同上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741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佛學英文</a:t>
                      </a:r>
                      <a:r>
                        <a:rPr lang="en-US" altLang="zh-TW" sz="1000" u="none" strike="noStrike">
                          <a:effectLst/>
                        </a:rPr>
                        <a:t>/</a:t>
                      </a:r>
                      <a:r>
                        <a:rPr lang="zh-TW" altLang="en-US" sz="1000" u="none" strike="noStrike">
                          <a:effectLst/>
                        </a:rPr>
                        <a:t>英</a:t>
                      </a:r>
                      <a:r>
                        <a:rPr lang="en-US" altLang="zh-TW" sz="1000" u="none" strike="noStrike">
                          <a:effectLst/>
                        </a:rPr>
                        <a:t>/</a:t>
                      </a:r>
                      <a:r>
                        <a:rPr lang="zh-TW" altLang="en-US" sz="1000" u="none" strike="noStrike">
                          <a:effectLst/>
                        </a:rPr>
                        <a:t>日文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禪修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同上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741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書法</a:t>
                      </a:r>
                      <a:r>
                        <a:rPr lang="en-US" altLang="zh-TW" sz="1000" u="none" strike="noStrike">
                          <a:effectLst/>
                        </a:rPr>
                        <a:t>/</a:t>
                      </a:r>
                      <a:r>
                        <a:rPr lang="zh-TW" altLang="en-US" sz="1000" u="none" strike="noStrike">
                          <a:effectLst/>
                        </a:rPr>
                        <a:t>佛畫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同上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佛學英文</a:t>
                      </a:r>
                      <a:r>
                        <a:rPr lang="en-US" altLang="zh-TW" sz="1000" u="none" strike="noStrike">
                          <a:effectLst/>
                        </a:rPr>
                        <a:t>/</a:t>
                      </a:r>
                      <a:r>
                        <a:rPr lang="zh-TW" altLang="en-US" sz="1000" u="none" strike="noStrike">
                          <a:effectLst/>
                        </a:rPr>
                        <a:t>英</a:t>
                      </a:r>
                      <a:r>
                        <a:rPr lang="en-US" altLang="zh-TW" sz="1000" u="none" strike="noStrike">
                          <a:effectLst/>
                        </a:rPr>
                        <a:t>/</a:t>
                      </a:r>
                      <a:r>
                        <a:rPr lang="zh-TW" altLang="en-US" sz="1000" u="none" strike="noStrike">
                          <a:effectLst/>
                        </a:rPr>
                        <a:t>日文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　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4208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梵唄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 dirty="0">
                          <a:effectLst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>
                          <a:effectLst/>
                        </a:rPr>
                        <a:t>　</a:t>
                      </a:r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標楷體"/>
                      </a:endParaRPr>
                    </a:p>
                  </a:txBody>
                  <a:tcPr marL="6642" marR="6642" marT="66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u="none" strike="noStrike" dirty="0">
                          <a:effectLst/>
                        </a:rPr>
                        <a:t>　</a:t>
                      </a:r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6642" marR="6642" marT="6642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6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 書 館 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0200"/>
            <a:ext cx="6984775" cy="4565104"/>
          </a:xfrm>
        </p:spPr>
      </p:pic>
    </p:spTree>
    <p:extLst>
      <p:ext uri="{BB962C8B-B14F-4D97-AF65-F5344CB8AC3E}">
        <p14:creationId xmlns:p14="http://schemas.microsoft.com/office/powerpoint/2010/main" val="8204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79104" y="-34774"/>
            <a:ext cx="5997352" cy="144755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叢林的學院 生活作息</a:t>
            </a:r>
            <a:endParaRPr lang="zh-TW" altLang="en-US" sz="4000" b="1" dirty="0">
              <a:solidFill>
                <a:schemeClr val="accent2">
                  <a:lumMod val="50000"/>
                </a:schemeClr>
              </a:solidFill>
              <a:ea typeface="中國龍毛楷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955973"/>
            <a:ext cx="8229600" cy="363326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zh-TW" altLang="en-US" sz="54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早晚課誦</a:t>
            </a:r>
            <a:endParaRPr lang="en-US" altLang="zh-TW" sz="5400" b="1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54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晨操鍛鍊</a:t>
            </a:r>
            <a:endParaRPr lang="en-US" altLang="zh-TW" sz="5400" b="1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54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過堂經行</a:t>
            </a:r>
            <a:endParaRPr lang="en-US" altLang="zh-TW" sz="5400" b="1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54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聽經聞法</a:t>
            </a:r>
            <a:endParaRPr lang="en-US" altLang="zh-TW" sz="5400" b="1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algn="ctr"/>
            <a:r>
              <a:rPr lang="zh-TW" altLang="en-US" sz="54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出坡作務</a:t>
            </a:r>
            <a:endParaRPr lang="en-US" altLang="zh-TW" sz="5400" b="1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中國龍毛楷體" pitchFamily="49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9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開學 典禮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248400" cy="4686300"/>
          </a:xfrm>
        </p:spPr>
      </p:pic>
    </p:spTree>
    <p:extLst>
      <p:ext uri="{BB962C8B-B14F-4D97-AF65-F5344CB8AC3E}">
        <p14:creationId xmlns:p14="http://schemas.microsoft.com/office/powerpoint/2010/main" val="32524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002" y="0"/>
            <a:ext cx="8424614" cy="1565889"/>
          </a:xfrm>
        </p:spPr>
        <p:txBody>
          <a:bodyPr>
            <a:normAutofit/>
          </a:bodyPr>
          <a:lstStyle/>
          <a:p>
            <a:pPr>
              <a:lnSpc>
                <a:spcPts val="5040"/>
              </a:lnSpc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開學 典禮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7664" y="1678609"/>
            <a:ext cx="6336704" cy="422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9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早 課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251219" cy="4686300"/>
          </a:xfrm>
        </p:spPr>
      </p:pic>
    </p:spTree>
    <p:extLst>
      <p:ext uri="{BB962C8B-B14F-4D97-AF65-F5344CB8AC3E}">
        <p14:creationId xmlns:p14="http://schemas.microsoft.com/office/powerpoint/2010/main" val="20482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25760"/>
            <a:ext cx="8229600" cy="1143000"/>
          </a:xfrm>
        </p:spPr>
        <p:txBody>
          <a:bodyPr/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晨 操 鍛 練</a:t>
            </a:r>
          </a:p>
        </p:txBody>
      </p:sp>
      <p:pic>
        <p:nvPicPr>
          <p:cNvPr id="28677" name="Picture 5" descr="DSCF20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336432" cy="47526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聽經聞法　常隨佛學</a:t>
            </a:r>
          </a:p>
        </p:txBody>
      </p:sp>
      <p:pic>
        <p:nvPicPr>
          <p:cNvPr id="6" name="Picture 2" descr="D:\YU工作-待完成\106050033圓光ppt\圓光越南版補資料\聽經聞法照片\DSCF5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5616624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   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聽經聞法 常隨佛學</a:t>
            </a:r>
            <a:endParaRPr lang="zh-TW" altLang="en-US" sz="40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91276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5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   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聽經聞法　常隨佛學</a:t>
            </a:r>
            <a:endParaRPr lang="zh-TW" altLang="en-US" sz="4000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7871"/>
            <a:ext cx="7488832" cy="4465425"/>
          </a:xfrm>
        </p:spPr>
      </p:pic>
    </p:spTree>
    <p:extLst>
      <p:ext uri="{BB962C8B-B14F-4D97-AF65-F5344CB8AC3E}">
        <p14:creationId xmlns:p14="http://schemas.microsoft.com/office/powerpoint/2010/main" val="31199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6976" y="5375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生活學習  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小班會</a:t>
            </a:r>
            <a:endParaRPr lang="zh-TW" altLang="en-US" sz="3800" b="1" dirty="0">
              <a:solidFill>
                <a:schemeClr val="accent2">
                  <a:lumMod val="50000"/>
                </a:schemeClr>
              </a:solidFill>
              <a:ea typeface="中國龍毛楷體" pitchFamily="49" charset="-120"/>
            </a:endParaRPr>
          </a:p>
        </p:txBody>
      </p:sp>
      <p:pic>
        <p:nvPicPr>
          <p:cNvPr id="4" name="Picture 5" descr="SSL2537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552728" cy="457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7272808" cy="45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ea typeface="中國龍毛楷體" pitchFamily="49" charset="-120"/>
              </a:rPr>
              <a:t>生活學習 </a:t>
            </a:r>
            <a:r>
              <a:rPr lang="zh-TW" altLang="en-US" b="1" dirty="0"/>
              <a:t>大班會 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622815"/>
            <a:ext cx="3848407" cy="288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4401"/>
            <a:ext cx="4220950" cy="316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5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 書 館 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0200"/>
            <a:ext cx="6696743" cy="4686300"/>
          </a:xfrm>
        </p:spPr>
      </p:pic>
    </p:spTree>
    <p:extLst>
      <p:ext uri="{BB962C8B-B14F-4D97-AF65-F5344CB8AC3E}">
        <p14:creationId xmlns:p14="http://schemas.microsoft.com/office/powerpoint/2010/main" val="19264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圓光三十年慶歌">
            <a:hlinkClick r:id="" action="ppaction://media"/>
            <a:extLst>
              <a:ext uri="{FF2B5EF4-FFF2-40B4-BE49-F238E27FC236}">
                <a16:creationId xmlns:a16="http://schemas.microsoft.com/office/drawing/2014/main" id="{A44BED27-8F3E-429F-97E4-9E3825C61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734440" y="5805264"/>
            <a:ext cx="609600" cy="609600"/>
          </a:xfrm>
          <a:prstGeom prst="rect">
            <a:avLst/>
          </a:prstGeom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典座行堂 </a:t>
            </a: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淬鍊心性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54DC279-CB1B-4033-9B81-F72089C799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0"/>
          <a:stretch/>
        </p:blipFill>
        <p:spPr>
          <a:xfrm>
            <a:off x="827584" y="1660568"/>
            <a:ext cx="7211656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40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1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848" numSld="146">
                <p:cTn id="1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72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   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典座行堂 淬鍊心性</a:t>
            </a:r>
            <a:endParaRPr lang="zh-TW" altLang="en-US" sz="4000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6581994" cy="4686300"/>
          </a:xfrm>
        </p:spPr>
      </p:pic>
    </p:spTree>
    <p:extLst>
      <p:ext uri="{BB962C8B-B14F-4D97-AF65-F5344CB8AC3E}">
        <p14:creationId xmlns:p14="http://schemas.microsoft.com/office/powerpoint/2010/main" val="30697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典座行堂  淬鍊心性</a:t>
            </a:r>
          </a:p>
        </p:txBody>
      </p:sp>
      <p:pic>
        <p:nvPicPr>
          <p:cNvPr id="30725" name="Picture 5" descr="CIMG13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3168352" cy="324074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712879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     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典座行堂  淬鍊心性</a:t>
            </a:r>
            <a:endParaRPr lang="zh-TW" altLang="en-US" sz="4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726010" cy="4686300"/>
          </a:xfrm>
        </p:spPr>
      </p:pic>
    </p:spTree>
    <p:extLst>
      <p:ext uri="{BB962C8B-B14F-4D97-AF65-F5344CB8AC3E}">
        <p14:creationId xmlns:p14="http://schemas.microsoft.com/office/powerpoint/2010/main" val="9396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過堂飯食 食存五觀</a:t>
            </a:r>
          </a:p>
        </p:txBody>
      </p:sp>
      <p:pic>
        <p:nvPicPr>
          <p:cNvPr id="8197" name="Picture 5" descr="DSCF14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767537" cy="45116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0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</a:t>
            </a:r>
            <a:r>
              <a:rPr lang="zh-TW" altLang="en-US" b="1" dirty="0"/>
              <a:t>中午 午齋後經行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00200"/>
            <a:ext cx="5760640" cy="4686300"/>
          </a:xfrm>
        </p:spPr>
      </p:pic>
    </p:spTree>
    <p:extLst>
      <p:ext uri="{BB962C8B-B14F-4D97-AF65-F5344CB8AC3E}">
        <p14:creationId xmlns:p14="http://schemas.microsoft.com/office/powerpoint/2010/main" val="40228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</a:t>
            </a:r>
            <a:r>
              <a:rPr lang="zh-TW" altLang="en-US" b="1" dirty="0"/>
              <a:t>中午 午齋後經行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251219" cy="4686300"/>
          </a:xfrm>
        </p:spPr>
      </p:pic>
    </p:spTree>
    <p:extLst>
      <p:ext uri="{BB962C8B-B14F-4D97-AF65-F5344CB8AC3E}">
        <p14:creationId xmlns:p14="http://schemas.microsoft.com/office/powerpoint/2010/main" val="22507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</a:t>
            </a:r>
            <a:r>
              <a:rPr lang="zh-TW" altLang="en-US" b="1" dirty="0"/>
              <a:t>出 坡 作 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251219" cy="4686300"/>
          </a:xfrm>
        </p:spPr>
      </p:pic>
    </p:spTree>
    <p:extLst>
      <p:ext uri="{BB962C8B-B14F-4D97-AF65-F5344CB8AC3E}">
        <p14:creationId xmlns:p14="http://schemas.microsoft.com/office/powerpoint/2010/main" val="21112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</a:t>
            </a:r>
            <a:r>
              <a:rPr lang="zh-TW" altLang="en-US" b="1" dirty="0"/>
              <a:t>出 坡 作 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251219" cy="4686300"/>
          </a:xfrm>
        </p:spPr>
      </p:pic>
    </p:spTree>
    <p:extLst>
      <p:ext uri="{BB962C8B-B14F-4D97-AF65-F5344CB8AC3E}">
        <p14:creationId xmlns:p14="http://schemas.microsoft.com/office/powerpoint/2010/main" val="29383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   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中國龍毛楷體" pitchFamily="49" charset="-120"/>
              </a:rPr>
              <a:t>出 坡 作務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0" y="1600200"/>
            <a:ext cx="6509986" cy="4686300"/>
          </a:xfrm>
        </p:spPr>
      </p:pic>
    </p:spTree>
    <p:extLst>
      <p:ext uri="{BB962C8B-B14F-4D97-AF65-F5344CB8AC3E}">
        <p14:creationId xmlns:p14="http://schemas.microsoft.com/office/powerpoint/2010/main" val="6925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撲面">
  <a:themeElements>
    <a:clrScheme name="暗香撲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撲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3911</TotalTime>
  <Words>2384</Words>
  <Application>Microsoft Office PowerPoint</Application>
  <PresentationFormat>如螢幕大小 (4:3)</PresentationFormat>
  <Paragraphs>436</Paragraphs>
  <Slides>165</Slides>
  <Notes>11</Notes>
  <HiddenSlides>0</HiddenSlides>
  <MMClips>3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165</vt:i4>
      </vt:variant>
    </vt:vector>
  </HeadingPairs>
  <TitlesOfParts>
    <vt:vector size="180" baseType="lpstr">
      <vt:lpstr>中國龍毛楷體</vt:lpstr>
      <vt:lpstr>中國龍豪行書</vt:lpstr>
      <vt:lpstr>華康行楷體W5(P)</vt:lpstr>
      <vt:lpstr>超研澤特毛楷</vt:lpstr>
      <vt:lpstr>超研澤粗廣告體</vt:lpstr>
      <vt:lpstr>微軟正黑體</vt:lpstr>
      <vt:lpstr>新細明體</vt:lpstr>
      <vt:lpstr>標楷體</vt:lpstr>
      <vt:lpstr>Arial</vt:lpstr>
      <vt:lpstr>Calibri</vt:lpstr>
      <vt:lpstr>Franklin Gothic Book</vt:lpstr>
      <vt:lpstr>Franklin Gothic Medium</vt:lpstr>
      <vt:lpstr>Wingdings</vt:lpstr>
      <vt:lpstr>Wingdings 2</vt:lpstr>
      <vt:lpstr>暗香撲面</vt:lpstr>
      <vt:lpstr>PowerPoint 簡報</vt:lpstr>
      <vt:lpstr>   圓光寺 學院部   </vt:lpstr>
      <vt:lpstr>      圓光寺 學院部</vt:lpstr>
      <vt:lpstr>       圓光寺 學院部</vt:lpstr>
      <vt:lpstr>      圓光寺 學院部</vt:lpstr>
      <vt:lpstr>      圓光寺 學院部</vt:lpstr>
      <vt:lpstr>PowerPoint 簡報</vt:lpstr>
      <vt:lpstr>圖 書 館 </vt:lpstr>
      <vt:lpstr>圖 書 館 </vt:lpstr>
      <vt:lpstr>圖 書 館 </vt:lpstr>
      <vt:lpstr>圖書館</vt:lpstr>
      <vt:lpstr>         校本部  一景</vt:lpstr>
      <vt:lpstr>        校本部一景</vt:lpstr>
      <vt:lpstr>                    校本部 女眾學區 西寮</vt:lpstr>
      <vt:lpstr>                 校本部 女眾學區 東寮</vt:lpstr>
      <vt:lpstr>      天井 教室</vt:lpstr>
      <vt:lpstr>                校本部覺力圖書館</vt:lpstr>
      <vt:lpstr>                校本部覺力圖書館</vt:lpstr>
      <vt:lpstr>                 校本部覺力圖書館</vt:lpstr>
      <vt:lpstr>        電 腦 室</vt:lpstr>
      <vt:lpstr>                校本部 男眾佛學館</vt:lpstr>
      <vt:lpstr>                校本部 男眾佛學館</vt:lpstr>
      <vt:lpstr>  殿    堂 </vt:lpstr>
      <vt:lpstr>                 男眾圖 書 館 一景</vt:lpstr>
      <vt:lpstr>              男眾圖 書 館</vt:lpstr>
      <vt:lpstr>             男眾 圖 書 館</vt:lpstr>
      <vt:lpstr>   教   室</vt:lpstr>
      <vt:lpstr>             視聽 會議教室</vt:lpstr>
      <vt:lpstr>禪  堂 </vt:lpstr>
      <vt:lpstr>禪  堂 </vt:lpstr>
      <vt:lpstr>禪  堂 </vt:lpstr>
      <vt:lpstr>禪  堂</vt:lpstr>
      <vt:lpstr>禪  堂 </vt:lpstr>
      <vt:lpstr>PowerPoint 簡報</vt:lpstr>
      <vt:lpstr>                佛學研究所 學區</vt:lpstr>
      <vt:lpstr>            研究所圖書館 </vt:lpstr>
      <vt:lpstr>          圓光  智慧林</vt:lpstr>
      <vt:lpstr>智慧林</vt:lpstr>
      <vt:lpstr>山門</vt:lpstr>
      <vt:lpstr>           四大天王殿</vt:lpstr>
      <vt:lpstr>                 圓光文教館 廊道</vt:lpstr>
      <vt:lpstr>                 文教弘化館 </vt:lpstr>
      <vt:lpstr>                圓光 文教弘化館 </vt:lpstr>
      <vt:lpstr>          文教弘化館</vt:lpstr>
      <vt:lpstr>      文教弘化館 </vt:lpstr>
      <vt:lpstr>                  文教弘化館 啟鑰</vt:lpstr>
      <vt:lpstr>        文教弘化館 啟用</vt:lpstr>
      <vt:lpstr>               文教弘化館  華嚴殿</vt:lpstr>
      <vt:lpstr>                  文教弘化館 華嚴殿聖像  開光安座</vt:lpstr>
      <vt:lpstr>        國際會議廳</vt:lpstr>
      <vt:lpstr>校  史</vt:lpstr>
      <vt:lpstr>圓光禪寺開山祖師:妙果老和尚</vt:lpstr>
      <vt:lpstr>復 學</vt:lpstr>
      <vt:lpstr>             院長 如悟長老</vt:lpstr>
      <vt:lpstr>     擴大 校區</vt:lpstr>
      <vt:lpstr>      擴大 招生</vt:lpstr>
      <vt:lpstr>      擴大 校區</vt:lpstr>
      <vt:lpstr>    增   建</vt:lpstr>
      <vt:lpstr>PowerPoint 簡報</vt:lpstr>
      <vt:lpstr>圓光寺 方丈     </vt:lpstr>
      <vt:lpstr>院訓: 三學總持</vt:lpstr>
      <vt:lpstr>       院       訓</vt:lpstr>
      <vt:lpstr>    辦學 宗旨</vt:lpstr>
      <vt:lpstr>辦學 目標</vt:lpstr>
      <vt:lpstr>             辦學 教育理念</vt:lpstr>
      <vt:lpstr>               辦學 教育理念</vt:lpstr>
      <vt:lpstr>圓光 辦學特色</vt:lpstr>
      <vt:lpstr>我們堅信</vt:lpstr>
      <vt:lpstr> 完整的學制 </vt:lpstr>
      <vt:lpstr>PowerPoint 簡報</vt:lpstr>
      <vt:lpstr>PowerPoint 簡報</vt:lpstr>
      <vt:lpstr>         女眾部 輔導長</vt:lpstr>
      <vt:lpstr>                 堅強的行政師資陣容</vt:lpstr>
      <vt:lpstr>           授課師資陣容</vt:lpstr>
      <vt:lpstr>豐富的課程內容</vt:lpstr>
      <vt:lpstr>課程簡介:高中部</vt:lpstr>
      <vt:lpstr>課程簡介:大學部</vt:lpstr>
      <vt:lpstr>            科目 與 教材</vt:lpstr>
      <vt:lpstr>PowerPoint 簡報</vt:lpstr>
      <vt:lpstr> 叢林的學院 生活作息</vt:lpstr>
      <vt:lpstr>  開學 典禮</vt:lpstr>
      <vt:lpstr>開學 典禮</vt:lpstr>
      <vt:lpstr>早 課</vt:lpstr>
      <vt:lpstr>晨 操 鍛 練</vt:lpstr>
      <vt:lpstr>聽經聞法　常隨佛學</vt:lpstr>
      <vt:lpstr>         聽經聞法 常隨佛學</vt:lpstr>
      <vt:lpstr>         聽經聞法　常隨佛學</vt:lpstr>
      <vt:lpstr>生活學習  小班會</vt:lpstr>
      <vt:lpstr>生活學習 大班會 </vt:lpstr>
      <vt:lpstr>典座行堂 淬鍊心性</vt:lpstr>
      <vt:lpstr>         典座行堂 淬鍊心性</vt:lpstr>
      <vt:lpstr>典座行堂  淬鍊心性</vt:lpstr>
      <vt:lpstr>         典座行堂  淬鍊心性</vt:lpstr>
      <vt:lpstr>過堂飯食 食存五觀</vt:lpstr>
      <vt:lpstr>              中午 午齋後經行</vt:lpstr>
      <vt:lpstr>              中午 午齋後經行</vt:lpstr>
      <vt:lpstr>   出 坡 作 務</vt:lpstr>
      <vt:lpstr>     出 坡 作 務</vt:lpstr>
      <vt:lpstr>    出 坡 作務</vt:lpstr>
      <vt:lpstr>  出坡作務</vt:lpstr>
      <vt:lpstr>出坡作務</vt:lpstr>
      <vt:lpstr>出坡作務</vt:lpstr>
      <vt:lpstr>   出坡作務</vt:lpstr>
      <vt:lpstr>  出坡作務</vt:lpstr>
      <vt:lpstr>晚自修</vt:lpstr>
      <vt:lpstr>晚課 </vt:lpstr>
      <vt:lpstr>晚 行香</vt:lpstr>
      <vt:lpstr>   生活 輔導 </vt:lpstr>
      <vt:lpstr>叢林作息 奠定戒定慧的基礎</vt:lpstr>
      <vt:lpstr>半月誦戒 </vt:lpstr>
      <vt:lpstr>半月誦戒</vt:lpstr>
      <vt:lpstr>結夏安居　精進辦道</vt:lpstr>
      <vt:lpstr>期末精進佛七</vt:lpstr>
      <vt:lpstr>期末 精進佛七</vt:lpstr>
      <vt:lpstr>        期末 精進佛七</vt:lpstr>
      <vt:lpstr> 一聲板響  提起覺性 </vt:lpstr>
      <vt:lpstr>鐘鳴鼓響  常將生死掛心頭</vt:lpstr>
      <vt:lpstr>期末 精進禪七</vt:lpstr>
      <vt:lpstr>       期末 精進禪七</vt:lpstr>
      <vt:lpstr>    期末禪七</vt:lpstr>
      <vt:lpstr>             期末禪七</vt:lpstr>
      <vt:lpstr>PowerPoint 簡報</vt:lpstr>
      <vt:lpstr>期末禪七</vt:lpstr>
      <vt:lpstr>         多元化的學習內容</vt:lpstr>
      <vt:lpstr>校外行腳</vt:lpstr>
      <vt:lpstr>全校行腳</vt:lpstr>
      <vt:lpstr>校外參訪 </vt:lpstr>
      <vt:lpstr>校外參訪</vt:lpstr>
      <vt:lpstr>             校外參訪</vt:lpstr>
      <vt:lpstr>          校外參訪</vt:lpstr>
      <vt:lpstr>     校外參訪</vt:lpstr>
      <vt:lpstr>                  校外浴佛法會  佛車</vt:lpstr>
      <vt:lpstr>校外浴佛法會 托鉢遊行</vt:lpstr>
      <vt:lpstr>校外浴佛法會 托鉢遊行</vt:lpstr>
      <vt:lpstr>校外浴佛法會 托鉢遊行</vt:lpstr>
      <vt:lpstr>                      校外浴佛法會 托鉢遊行</vt:lpstr>
      <vt:lpstr>                      校外浴佛法會 托鉢遊行</vt:lpstr>
      <vt:lpstr>                    校外浴佛法會 托鉢遊行</vt:lpstr>
      <vt:lpstr>各類 法會</vt:lpstr>
      <vt:lpstr>水陸法會 內壇 </vt:lpstr>
      <vt:lpstr>                  水陸法會 內壇 </vt:lpstr>
      <vt:lpstr>水陸法會  </vt:lpstr>
      <vt:lpstr>水陸法會 五大士焰口 </vt:lpstr>
      <vt:lpstr>       水陸 法會 送聖</vt:lpstr>
      <vt:lpstr>PowerPoint 簡報</vt:lpstr>
      <vt:lpstr>社會公益活動 少輔院  </vt:lpstr>
      <vt:lpstr>PowerPoint 簡報</vt:lpstr>
      <vt:lpstr>　　　    書法佛畫</vt:lpstr>
      <vt:lpstr>   書法篆刻</vt:lpstr>
      <vt:lpstr>   畢業生作品</vt:lpstr>
      <vt:lpstr>   畢業生作品</vt:lpstr>
      <vt:lpstr>   畢業生作品</vt:lpstr>
      <vt:lpstr>   畢業生作品</vt:lpstr>
      <vt:lpstr>  畢業典禮</vt:lpstr>
      <vt:lpstr>  畢業典禮</vt:lpstr>
      <vt:lpstr>各國學子 勤學有成</vt:lpstr>
      <vt:lpstr>         畢業生 出路</vt:lpstr>
      <vt:lpstr>                畢業校友狀態表</vt:lpstr>
      <vt:lpstr>                   校友 成就博士學位 者</vt:lpstr>
      <vt:lpstr>                校友 擔任住持 當家</vt:lpstr>
      <vt:lpstr>               擔任 佛學院 教師</vt:lpstr>
      <vt:lpstr>              畢業生 人數統計</vt:lpstr>
      <vt:lpstr>                   護法會 護持 學院辦學</vt:lpstr>
      <vt:lpstr>PowerPoint 簡報</vt:lpstr>
      <vt:lpstr>          感謝 觀賞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圓光佛學院  僧伽教育　僧伽必修</dc:title>
  <dc:creator>User</dc:creator>
  <cp:lastModifiedBy>User</cp:lastModifiedBy>
  <cp:revision>402</cp:revision>
  <dcterms:created xsi:type="dcterms:W3CDTF">2014-12-09T12:41:22Z</dcterms:created>
  <dcterms:modified xsi:type="dcterms:W3CDTF">2019-05-31T03:57:50Z</dcterms:modified>
</cp:coreProperties>
</file>